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71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121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2ADBFC-5A9E-4C49-8D66-C59D123E885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2B5600C-8AEC-4EB2-9D95-5696623CADC5}">
      <dgm:prSet/>
      <dgm:spPr/>
      <dgm:t>
        <a:bodyPr/>
        <a:lstStyle/>
        <a:p>
          <a:r>
            <a:rPr lang="en-US"/>
            <a:t>Event Management System for digital event operations</a:t>
          </a:r>
        </a:p>
      </dgm:t>
    </dgm:pt>
    <dgm:pt modelId="{4E2784CC-AAC0-48D6-8395-D0198E281EE5}" type="parTrans" cxnId="{58334102-D33C-4C13-9857-CBCABABB1C7C}">
      <dgm:prSet/>
      <dgm:spPr/>
      <dgm:t>
        <a:bodyPr/>
        <a:lstStyle/>
        <a:p>
          <a:endParaRPr lang="en-US"/>
        </a:p>
      </dgm:t>
    </dgm:pt>
    <dgm:pt modelId="{7695656E-38B4-4BBF-AD42-EAB1E0177049}" type="sibTrans" cxnId="{58334102-D33C-4C13-9857-CBCABABB1C7C}">
      <dgm:prSet/>
      <dgm:spPr/>
      <dgm:t>
        <a:bodyPr/>
        <a:lstStyle/>
        <a:p>
          <a:endParaRPr lang="en-US"/>
        </a:p>
      </dgm:t>
    </dgm:pt>
    <dgm:pt modelId="{964FDC0B-568F-46D4-A222-BA332356BDB8}">
      <dgm:prSet/>
      <dgm:spPr/>
      <dgm:t>
        <a:bodyPr/>
        <a:lstStyle/>
        <a:p>
          <a:r>
            <a:rPr lang="en-US"/>
            <a:t>Features: Registration, ticketing, payments, scheduling</a:t>
          </a:r>
        </a:p>
      </dgm:t>
    </dgm:pt>
    <dgm:pt modelId="{ABA48B24-0694-4646-B4E1-8CD1693905DA}" type="parTrans" cxnId="{141D3662-C6DB-4CE9-9F14-93BD07F20CA7}">
      <dgm:prSet/>
      <dgm:spPr/>
      <dgm:t>
        <a:bodyPr/>
        <a:lstStyle/>
        <a:p>
          <a:endParaRPr lang="en-US"/>
        </a:p>
      </dgm:t>
    </dgm:pt>
    <dgm:pt modelId="{066826CA-7FF1-460F-893C-FCC6E136E274}" type="sibTrans" cxnId="{141D3662-C6DB-4CE9-9F14-93BD07F20CA7}">
      <dgm:prSet/>
      <dgm:spPr/>
      <dgm:t>
        <a:bodyPr/>
        <a:lstStyle/>
        <a:p>
          <a:endParaRPr lang="en-US"/>
        </a:p>
      </dgm:t>
    </dgm:pt>
    <dgm:pt modelId="{8E762FA7-EBF4-4C1E-8DF8-F2E06DB95096}">
      <dgm:prSet/>
      <dgm:spPr/>
      <dgm:t>
        <a:bodyPr/>
        <a:lstStyle/>
        <a:p>
          <a:r>
            <a:rPr lang="en-US"/>
            <a:t>Tools: GitHub, Basecamp, PowerPoint</a:t>
          </a:r>
        </a:p>
      </dgm:t>
    </dgm:pt>
    <dgm:pt modelId="{25E52C9F-7EAB-42DD-BB22-231A6300444C}" type="parTrans" cxnId="{05AF3F2F-DED3-4E63-8C92-9FA0BA236C09}">
      <dgm:prSet/>
      <dgm:spPr/>
      <dgm:t>
        <a:bodyPr/>
        <a:lstStyle/>
        <a:p>
          <a:endParaRPr lang="en-US"/>
        </a:p>
      </dgm:t>
    </dgm:pt>
    <dgm:pt modelId="{9CA57204-D4F3-4559-9C54-7B08CB216244}" type="sibTrans" cxnId="{05AF3F2F-DED3-4E63-8C92-9FA0BA236C09}">
      <dgm:prSet/>
      <dgm:spPr/>
      <dgm:t>
        <a:bodyPr/>
        <a:lstStyle/>
        <a:p>
          <a:endParaRPr lang="en-US"/>
        </a:p>
      </dgm:t>
    </dgm:pt>
    <dgm:pt modelId="{4E29DEF9-9288-49B3-B443-7181C3B2DD25}" type="pres">
      <dgm:prSet presAssocID="{222ADBFC-5A9E-4C49-8D66-C59D123E8852}" presName="root" presStyleCnt="0">
        <dgm:presLayoutVars>
          <dgm:dir/>
          <dgm:resizeHandles val="exact"/>
        </dgm:presLayoutVars>
      </dgm:prSet>
      <dgm:spPr/>
    </dgm:pt>
    <dgm:pt modelId="{547CA194-3778-46A9-AEBA-BBAA9F8EB32D}" type="pres">
      <dgm:prSet presAssocID="{A2B5600C-8AEC-4EB2-9D95-5696623CADC5}" presName="compNode" presStyleCnt="0"/>
      <dgm:spPr/>
    </dgm:pt>
    <dgm:pt modelId="{9D5AD659-ABA8-45BA-BBD0-4190BC4D669A}" type="pres">
      <dgm:prSet presAssocID="{A2B5600C-8AEC-4EB2-9D95-5696623CADC5}" presName="bgRect" presStyleLbl="bgShp" presStyleIdx="0" presStyleCnt="3"/>
      <dgm:spPr/>
    </dgm:pt>
    <dgm:pt modelId="{138EB2D9-C3B3-4F42-BA3F-9E819D459802}" type="pres">
      <dgm:prSet presAssocID="{A2B5600C-8AEC-4EB2-9D95-5696623CADC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935D9BC4-9456-4F8A-9235-C3AF7D884C11}" type="pres">
      <dgm:prSet presAssocID="{A2B5600C-8AEC-4EB2-9D95-5696623CADC5}" presName="spaceRect" presStyleCnt="0"/>
      <dgm:spPr/>
    </dgm:pt>
    <dgm:pt modelId="{5F0B5D49-91AC-4C48-9EF8-337F49F7A78E}" type="pres">
      <dgm:prSet presAssocID="{A2B5600C-8AEC-4EB2-9D95-5696623CADC5}" presName="parTx" presStyleLbl="revTx" presStyleIdx="0" presStyleCnt="3">
        <dgm:presLayoutVars>
          <dgm:chMax val="0"/>
          <dgm:chPref val="0"/>
        </dgm:presLayoutVars>
      </dgm:prSet>
      <dgm:spPr/>
    </dgm:pt>
    <dgm:pt modelId="{A97D8967-0177-4278-B64A-4D5F1766665B}" type="pres">
      <dgm:prSet presAssocID="{7695656E-38B4-4BBF-AD42-EAB1E0177049}" presName="sibTrans" presStyleCnt="0"/>
      <dgm:spPr/>
    </dgm:pt>
    <dgm:pt modelId="{2C5469EB-01C3-4997-AFF4-182336DC316B}" type="pres">
      <dgm:prSet presAssocID="{964FDC0B-568F-46D4-A222-BA332356BDB8}" presName="compNode" presStyleCnt="0"/>
      <dgm:spPr/>
    </dgm:pt>
    <dgm:pt modelId="{59363C14-EBCE-4D55-BF07-50E41EDBD519}" type="pres">
      <dgm:prSet presAssocID="{964FDC0B-568F-46D4-A222-BA332356BDB8}" presName="bgRect" presStyleLbl="bgShp" presStyleIdx="1" presStyleCnt="3"/>
      <dgm:spPr/>
    </dgm:pt>
    <dgm:pt modelId="{63298179-844D-4E08-A275-997FBF083EC1}" type="pres">
      <dgm:prSet presAssocID="{964FDC0B-568F-46D4-A222-BA332356BD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 Envelope"/>
        </a:ext>
      </dgm:extLst>
    </dgm:pt>
    <dgm:pt modelId="{E19E3F2A-AC6E-4237-A6B5-FC5C41B05A11}" type="pres">
      <dgm:prSet presAssocID="{964FDC0B-568F-46D4-A222-BA332356BDB8}" presName="spaceRect" presStyleCnt="0"/>
      <dgm:spPr/>
    </dgm:pt>
    <dgm:pt modelId="{BB0FAFC3-E13F-422E-AB63-7EAFD969A455}" type="pres">
      <dgm:prSet presAssocID="{964FDC0B-568F-46D4-A222-BA332356BDB8}" presName="parTx" presStyleLbl="revTx" presStyleIdx="1" presStyleCnt="3">
        <dgm:presLayoutVars>
          <dgm:chMax val="0"/>
          <dgm:chPref val="0"/>
        </dgm:presLayoutVars>
      </dgm:prSet>
      <dgm:spPr/>
    </dgm:pt>
    <dgm:pt modelId="{7CB75416-CBC9-43C2-AA78-56EFCC6FD218}" type="pres">
      <dgm:prSet presAssocID="{066826CA-7FF1-460F-893C-FCC6E136E274}" presName="sibTrans" presStyleCnt="0"/>
      <dgm:spPr/>
    </dgm:pt>
    <dgm:pt modelId="{5071D63D-63D1-4198-AE6F-EDC85147BF4C}" type="pres">
      <dgm:prSet presAssocID="{8E762FA7-EBF4-4C1E-8DF8-F2E06DB95096}" presName="compNode" presStyleCnt="0"/>
      <dgm:spPr/>
    </dgm:pt>
    <dgm:pt modelId="{6F29B520-63D0-4E0B-BE47-D9F1E993D63C}" type="pres">
      <dgm:prSet presAssocID="{8E762FA7-EBF4-4C1E-8DF8-F2E06DB95096}" presName="bgRect" presStyleLbl="bgShp" presStyleIdx="2" presStyleCnt="3"/>
      <dgm:spPr/>
    </dgm:pt>
    <dgm:pt modelId="{BEB7BB8C-5E3C-4CC1-81A2-58362869A6D5}" type="pres">
      <dgm:prSet presAssocID="{8E762FA7-EBF4-4C1E-8DF8-F2E06DB9509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F9AFF526-C321-4C66-82B7-9EE05D6283EE}" type="pres">
      <dgm:prSet presAssocID="{8E762FA7-EBF4-4C1E-8DF8-F2E06DB95096}" presName="spaceRect" presStyleCnt="0"/>
      <dgm:spPr/>
    </dgm:pt>
    <dgm:pt modelId="{0E729C83-3AEE-41C9-8E49-D52D9675AE13}" type="pres">
      <dgm:prSet presAssocID="{8E762FA7-EBF4-4C1E-8DF8-F2E06DB9509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8334102-D33C-4C13-9857-CBCABABB1C7C}" srcId="{222ADBFC-5A9E-4C49-8D66-C59D123E8852}" destId="{A2B5600C-8AEC-4EB2-9D95-5696623CADC5}" srcOrd="0" destOrd="0" parTransId="{4E2784CC-AAC0-48D6-8395-D0198E281EE5}" sibTransId="{7695656E-38B4-4BBF-AD42-EAB1E0177049}"/>
    <dgm:cxn modelId="{194FA312-38DB-4671-9F4F-E15D885DE646}" type="presOf" srcId="{964FDC0B-568F-46D4-A222-BA332356BDB8}" destId="{BB0FAFC3-E13F-422E-AB63-7EAFD969A455}" srcOrd="0" destOrd="0" presId="urn:microsoft.com/office/officeart/2018/2/layout/IconVerticalSolidList"/>
    <dgm:cxn modelId="{05AF3F2F-DED3-4E63-8C92-9FA0BA236C09}" srcId="{222ADBFC-5A9E-4C49-8D66-C59D123E8852}" destId="{8E762FA7-EBF4-4C1E-8DF8-F2E06DB95096}" srcOrd="2" destOrd="0" parTransId="{25E52C9F-7EAB-42DD-BB22-231A6300444C}" sibTransId="{9CA57204-D4F3-4559-9C54-7B08CB216244}"/>
    <dgm:cxn modelId="{141D3662-C6DB-4CE9-9F14-93BD07F20CA7}" srcId="{222ADBFC-5A9E-4C49-8D66-C59D123E8852}" destId="{964FDC0B-568F-46D4-A222-BA332356BDB8}" srcOrd="1" destOrd="0" parTransId="{ABA48B24-0694-4646-B4E1-8CD1693905DA}" sibTransId="{066826CA-7FF1-460F-893C-FCC6E136E274}"/>
    <dgm:cxn modelId="{84216885-3195-4157-A2B6-285D5D12B05B}" type="presOf" srcId="{A2B5600C-8AEC-4EB2-9D95-5696623CADC5}" destId="{5F0B5D49-91AC-4C48-9EF8-337F49F7A78E}" srcOrd="0" destOrd="0" presId="urn:microsoft.com/office/officeart/2018/2/layout/IconVerticalSolidList"/>
    <dgm:cxn modelId="{F7B4F2A5-11B8-4F3A-B0C6-9B3266D4EE04}" type="presOf" srcId="{8E762FA7-EBF4-4C1E-8DF8-F2E06DB95096}" destId="{0E729C83-3AEE-41C9-8E49-D52D9675AE13}" srcOrd="0" destOrd="0" presId="urn:microsoft.com/office/officeart/2018/2/layout/IconVerticalSolidList"/>
    <dgm:cxn modelId="{F092B2AF-57C2-40F9-95F9-DEBE342D5474}" type="presOf" srcId="{222ADBFC-5A9E-4C49-8D66-C59D123E8852}" destId="{4E29DEF9-9288-49B3-B443-7181C3B2DD25}" srcOrd="0" destOrd="0" presId="urn:microsoft.com/office/officeart/2018/2/layout/IconVerticalSolidList"/>
    <dgm:cxn modelId="{91EC9AD3-2486-43D1-B297-2071E7F976AC}" type="presParOf" srcId="{4E29DEF9-9288-49B3-B443-7181C3B2DD25}" destId="{547CA194-3778-46A9-AEBA-BBAA9F8EB32D}" srcOrd="0" destOrd="0" presId="urn:microsoft.com/office/officeart/2018/2/layout/IconVerticalSolidList"/>
    <dgm:cxn modelId="{DE402CFD-6241-406A-9602-4E556B9D6EC5}" type="presParOf" srcId="{547CA194-3778-46A9-AEBA-BBAA9F8EB32D}" destId="{9D5AD659-ABA8-45BA-BBD0-4190BC4D669A}" srcOrd="0" destOrd="0" presId="urn:microsoft.com/office/officeart/2018/2/layout/IconVerticalSolidList"/>
    <dgm:cxn modelId="{82E4DF65-1143-4735-832F-6AACDE24DBCB}" type="presParOf" srcId="{547CA194-3778-46A9-AEBA-BBAA9F8EB32D}" destId="{138EB2D9-C3B3-4F42-BA3F-9E819D459802}" srcOrd="1" destOrd="0" presId="urn:microsoft.com/office/officeart/2018/2/layout/IconVerticalSolidList"/>
    <dgm:cxn modelId="{7CE58684-1DE2-4FB3-8525-9EDC1DCBAB6F}" type="presParOf" srcId="{547CA194-3778-46A9-AEBA-BBAA9F8EB32D}" destId="{935D9BC4-9456-4F8A-9235-C3AF7D884C11}" srcOrd="2" destOrd="0" presId="urn:microsoft.com/office/officeart/2018/2/layout/IconVerticalSolidList"/>
    <dgm:cxn modelId="{2883C8F8-FDE4-47DE-987E-0397E0CDF113}" type="presParOf" srcId="{547CA194-3778-46A9-AEBA-BBAA9F8EB32D}" destId="{5F0B5D49-91AC-4C48-9EF8-337F49F7A78E}" srcOrd="3" destOrd="0" presId="urn:microsoft.com/office/officeart/2018/2/layout/IconVerticalSolidList"/>
    <dgm:cxn modelId="{E8ADB917-BFE6-4AFD-8973-FF9A406A712D}" type="presParOf" srcId="{4E29DEF9-9288-49B3-B443-7181C3B2DD25}" destId="{A97D8967-0177-4278-B64A-4D5F1766665B}" srcOrd="1" destOrd="0" presId="urn:microsoft.com/office/officeart/2018/2/layout/IconVerticalSolidList"/>
    <dgm:cxn modelId="{5EA2CFB8-7767-4D15-AAEA-F651A54A10F7}" type="presParOf" srcId="{4E29DEF9-9288-49B3-B443-7181C3B2DD25}" destId="{2C5469EB-01C3-4997-AFF4-182336DC316B}" srcOrd="2" destOrd="0" presId="urn:microsoft.com/office/officeart/2018/2/layout/IconVerticalSolidList"/>
    <dgm:cxn modelId="{4742D847-3E59-4D3A-8944-A83C594A599B}" type="presParOf" srcId="{2C5469EB-01C3-4997-AFF4-182336DC316B}" destId="{59363C14-EBCE-4D55-BF07-50E41EDBD519}" srcOrd="0" destOrd="0" presId="urn:microsoft.com/office/officeart/2018/2/layout/IconVerticalSolidList"/>
    <dgm:cxn modelId="{2B663B17-33BD-4B61-B716-0F81B4DB87CF}" type="presParOf" srcId="{2C5469EB-01C3-4997-AFF4-182336DC316B}" destId="{63298179-844D-4E08-A275-997FBF083EC1}" srcOrd="1" destOrd="0" presId="urn:microsoft.com/office/officeart/2018/2/layout/IconVerticalSolidList"/>
    <dgm:cxn modelId="{E298C3A1-1734-4EE7-AF25-9831F0337692}" type="presParOf" srcId="{2C5469EB-01C3-4997-AFF4-182336DC316B}" destId="{E19E3F2A-AC6E-4237-A6B5-FC5C41B05A11}" srcOrd="2" destOrd="0" presId="urn:microsoft.com/office/officeart/2018/2/layout/IconVerticalSolidList"/>
    <dgm:cxn modelId="{5D90F0CE-A882-4343-B341-C951787CBA8B}" type="presParOf" srcId="{2C5469EB-01C3-4997-AFF4-182336DC316B}" destId="{BB0FAFC3-E13F-422E-AB63-7EAFD969A455}" srcOrd="3" destOrd="0" presId="urn:microsoft.com/office/officeart/2018/2/layout/IconVerticalSolidList"/>
    <dgm:cxn modelId="{E8E314F9-114B-4CDE-A1EA-9F01A638F7FC}" type="presParOf" srcId="{4E29DEF9-9288-49B3-B443-7181C3B2DD25}" destId="{7CB75416-CBC9-43C2-AA78-56EFCC6FD218}" srcOrd="3" destOrd="0" presId="urn:microsoft.com/office/officeart/2018/2/layout/IconVerticalSolidList"/>
    <dgm:cxn modelId="{8D8A25FB-A129-4E99-96E7-3B5CA405E978}" type="presParOf" srcId="{4E29DEF9-9288-49B3-B443-7181C3B2DD25}" destId="{5071D63D-63D1-4198-AE6F-EDC85147BF4C}" srcOrd="4" destOrd="0" presId="urn:microsoft.com/office/officeart/2018/2/layout/IconVerticalSolidList"/>
    <dgm:cxn modelId="{98766617-094F-4737-926E-4BCD830DF772}" type="presParOf" srcId="{5071D63D-63D1-4198-AE6F-EDC85147BF4C}" destId="{6F29B520-63D0-4E0B-BE47-D9F1E993D63C}" srcOrd="0" destOrd="0" presId="urn:microsoft.com/office/officeart/2018/2/layout/IconVerticalSolidList"/>
    <dgm:cxn modelId="{8B630086-6EDD-49CF-A6BE-7EE1809461B8}" type="presParOf" srcId="{5071D63D-63D1-4198-AE6F-EDC85147BF4C}" destId="{BEB7BB8C-5E3C-4CC1-81A2-58362869A6D5}" srcOrd="1" destOrd="0" presId="urn:microsoft.com/office/officeart/2018/2/layout/IconVerticalSolidList"/>
    <dgm:cxn modelId="{1143F544-D1F9-4000-BE51-06D0B73FD0A0}" type="presParOf" srcId="{5071D63D-63D1-4198-AE6F-EDC85147BF4C}" destId="{F9AFF526-C321-4C66-82B7-9EE05D6283EE}" srcOrd="2" destOrd="0" presId="urn:microsoft.com/office/officeart/2018/2/layout/IconVerticalSolidList"/>
    <dgm:cxn modelId="{0E754FDD-C7CA-426F-8BED-55FBF01C3285}" type="presParOf" srcId="{5071D63D-63D1-4198-AE6F-EDC85147BF4C}" destId="{0E729C83-3AEE-41C9-8E49-D52D9675AE1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DFD18A-21FF-44DD-BF32-C1C4E69B34B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67295D2-16CB-4682-9D3C-8F45C8A70D0F}">
      <dgm:prSet/>
      <dgm:spPr/>
      <dgm:t>
        <a:bodyPr/>
        <a:lstStyle/>
        <a:p>
          <a:r>
            <a:rPr lang="en-US"/>
            <a:t>Automate event planning</a:t>
          </a:r>
          <a:endParaRPr lang="en-IN"/>
        </a:p>
      </dgm:t>
    </dgm:pt>
    <dgm:pt modelId="{E7B2AB24-1352-47D2-92EA-BAD14F58DE8D}" type="parTrans" cxnId="{EA784DEE-20EB-4CAD-AC90-53FE009F8DA2}">
      <dgm:prSet/>
      <dgm:spPr/>
      <dgm:t>
        <a:bodyPr/>
        <a:lstStyle/>
        <a:p>
          <a:endParaRPr lang="en-US"/>
        </a:p>
      </dgm:t>
    </dgm:pt>
    <dgm:pt modelId="{7EB2ADA5-74C6-4773-8069-3E6B1EAA8156}" type="sibTrans" cxnId="{EA784DEE-20EB-4CAD-AC90-53FE009F8DA2}">
      <dgm:prSet/>
      <dgm:spPr/>
      <dgm:t>
        <a:bodyPr/>
        <a:lstStyle/>
        <a:p>
          <a:endParaRPr lang="en-US"/>
        </a:p>
      </dgm:t>
    </dgm:pt>
    <dgm:pt modelId="{6E2D33BF-72D7-4679-8261-C3B4B0701470}">
      <dgm:prSet/>
      <dgm:spPr/>
      <dgm:t>
        <a:bodyPr/>
        <a:lstStyle/>
        <a:p>
          <a:r>
            <a:rPr lang="en-US"/>
            <a:t>Improve attendee experience</a:t>
          </a:r>
        </a:p>
      </dgm:t>
    </dgm:pt>
    <dgm:pt modelId="{983D026E-ED42-4F83-A8C0-08A0159B61D6}" type="parTrans" cxnId="{4206AB6A-8974-4678-A4F2-06A08F423C09}">
      <dgm:prSet/>
      <dgm:spPr/>
      <dgm:t>
        <a:bodyPr/>
        <a:lstStyle/>
        <a:p>
          <a:endParaRPr lang="en-US"/>
        </a:p>
      </dgm:t>
    </dgm:pt>
    <dgm:pt modelId="{01246CAD-8919-4A26-A376-8612E0D3962C}" type="sibTrans" cxnId="{4206AB6A-8974-4678-A4F2-06A08F423C09}">
      <dgm:prSet/>
      <dgm:spPr/>
      <dgm:t>
        <a:bodyPr/>
        <a:lstStyle/>
        <a:p>
          <a:endParaRPr lang="en-US"/>
        </a:p>
      </dgm:t>
    </dgm:pt>
    <dgm:pt modelId="{2446418E-8897-4AF6-9394-2CA263ADA4DC}">
      <dgm:prSet/>
      <dgm:spPr/>
      <dgm:t>
        <a:bodyPr/>
        <a:lstStyle/>
        <a:p>
          <a:r>
            <a:rPr lang="en-US"/>
            <a:t>Provide a unified dashboard for organizers</a:t>
          </a:r>
        </a:p>
      </dgm:t>
    </dgm:pt>
    <dgm:pt modelId="{36E5F6AA-95F2-44F0-B018-FD2880F52821}" type="parTrans" cxnId="{3D08030A-30D4-4C3A-ACBC-0F2D4B23AFD6}">
      <dgm:prSet/>
      <dgm:spPr/>
      <dgm:t>
        <a:bodyPr/>
        <a:lstStyle/>
        <a:p>
          <a:endParaRPr lang="en-US"/>
        </a:p>
      </dgm:t>
    </dgm:pt>
    <dgm:pt modelId="{0BE66364-3BF0-4537-8F04-62D089441268}" type="sibTrans" cxnId="{3D08030A-30D4-4C3A-ACBC-0F2D4B23AFD6}">
      <dgm:prSet/>
      <dgm:spPr/>
      <dgm:t>
        <a:bodyPr/>
        <a:lstStyle/>
        <a:p>
          <a:endParaRPr lang="en-US"/>
        </a:p>
      </dgm:t>
    </dgm:pt>
    <dgm:pt modelId="{26D9B849-A385-4F8F-AF97-D7E3775217B0}" type="pres">
      <dgm:prSet presAssocID="{C0DFD18A-21FF-44DD-BF32-C1C4E69B34B9}" presName="root" presStyleCnt="0">
        <dgm:presLayoutVars>
          <dgm:dir/>
          <dgm:resizeHandles val="exact"/>
        </dgm:presLayoutVars>
      </dgm:prSet>
      <dgm:spPr/>
    </dgm:pt>
    <dgm:pt modelId="{666B06DD-315D-46EE-9D78-C9F866227AE0}" type="pres">
      <dgm:prSet presAssocID="{667295D2-16CB-4682-9D3C-8F45C8A70D0F}" presName="compNode" presStyleCnt="0"/>
      <dgm:spPr/>
    </dgm:pt>
    <dgm:pt modelId="{0985830F-E8E0-4767-A385-82D55AE8C674}" type="pres">
      <dgm:prSet presAssocID="{667295D2-16CB-4682-9D3C-8F45C8A70D0F}" presName="bgRect" presStyleLbl="bgShp" presStyleIdx="0" presStyleCnt="3"/>
      <dgm:spPr/>
    </dgm:pt>
    <dgm:pt modelId="{6D55911A-21F5-4B56-B1B3-CDF3BC9D93BF}" type="pres">
      <dgm:prSet presAssocID="{667295D2-16CB-4682-9D3C-8F45C8A70D0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691E56C7-1BB5-4300-8596-A5DBB3BD9FFD}" type="pres">
      <dgm:prSet presAssocID="{667295D2-16CB-4682-9D3C-8F45C8A70D0F}" presName="spaceRect" presStyleCnt="0"/>
      <dgm:spPr/>
    </dgm:pt>
    <dgm:pt modelId="{804C7A8F-4315-43BA-A0B8-B37F24B9CE8D}" type="pres">
      <dgm:prSet presAssocID="{667295D2-16CB-4682-9D3C-8F45C8A70D0F}" presName="parTx" presStyleLbl="revTx" presStyleIdx="0" presStyleCnt="3">
        <dgm:presLayoutVars>
          <dgm:chMax val="0"/>
          <dgm:chPref val="0"/>
        </dgm:presLayoutVars>
      </dgm:prSet>
      <dgm:spPr/>
    </dgm:pt>
    <dgm:pt modelId="{F62EBD0E-35B6-4AE0-B475-F6CEAE53CCB4}" type="pres">
      <dgm:prSet presAssocID="{7EB2ADA5-74C6-4773-8069-3E6B1EAA8156}" presName="sibTrans" presStyleCnt="0"/>
      <dgm:spPr/>
    </dgm:pt>
    <dgm:pt modelId="{424A2DD9-E2C9-4DC9-90F3-6D02CCA04CD9}" type="pres">
      <dgm:prSet presAssocID="{6E2D33BF-72D7-4679-8261-C3B4B0701470}" presName="compNode" presStyleCnt="0"/>
      <dgm:spPr/>
    </dgm:pt>
    <dgm:pt modelId="{3AE42F8A-8693-473E-9C95-CF3EBB486EB7}" type="pres">
      <dgm:prSet presAssocID="{6E2D33BF-72D7-4679-8261-C3B4B0701470}" presName="bgRect" presStyleLbl="bgShp" presStyleIdx="1" presStyleCnt="3"/>
      <dgm:spPr/>
    </dgm:pt>
    <dgm:pt modelId="{3FB8B2F4-F6D5-432C-BE9B-BEC5B889E775}" type="pres">
      <dgm:prSet presAssocID="{6E2D33BF-72D7-4679-8261-C3B4B07014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7AB3E83C-CD00-415C-A937-74E142B5E76F}" type="pres">
      <dgm:prSet presAssocID="{6E2D33BF-72D7-4679-8261-C3B4B0701470}" presName="spaceRect" presStyleCnt="0"/>
      <dgm:spPr/>
    </dgm:pt>
    <dgm:pt modelId="{D7017ABE-9558-4071-8E77-29C1A20E695E}" type="pres">
      <dgm:prSet presAssocID="{6E2D33BF-72D7-4679-8261-C3B4B0701470}" presName="parTx" presStyleLbl="revTx" presStyleIdx="1" presStyleCnt="3">
        <dgm:presLayoutVars>
          <dgm:chMax val="0"/>
          <dgm:chPref val="0"/>
        </dgm:presLayoutVars>
      </dgm:prSet>
      <dgm:spPr/>
    </dgm:pt>
    <dgm:pt modelId="{CE5B5AD3-99D3-4E44-98BA-058B1853D4E9}" type="pres">
      <dgm:prSet presAssocID="{01246CAD-8919-4A26-A376-8612E0D3962C}" presName="sibTrans" presStyleCnt="0"/>
      <dgm:spPr/>
    </dgm:pt>
    <dgm:pt modelId="{728EA2FC-A157-4AE3-ABD3-C7C100355EC4}" type="pres">
      <dgm:prSet presAssocID="{2446418E-8897-4AF6-9394-2CA263ADA4DC}" presName="compNode" presStyleCnt="0"/>
      <dgm:spPr/>
    </dgm:pt>
    <dgm:pt modelId="{D5373A79-B5A7-4713-B926-E31131CEC2ED}" type="pres">
      <dgm:prSet presAssocID="{2446418E-8897-4AF6-9394-2CA263ADA4DC}" presName="bgRect" presStyleLbl="bgShp" presStyleIdx="2" presStyleCnt="3"/>
      <dgm:spPr/>
    </dgm:pt>
    <dgm:pt modelId="{64D628F1-E6F7-4FB0-9791-6E6D6D52F664}" type="pres">
      <dgm:prSet presAssocID="{2446418E-8897-4AF6-9394-2CA263ADA4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FCBBB09-0230-4FC3-B8AD-5B1333DA79F3}" type="pres">
      <dgm:prSet presAssocID="{2446418E-8897-4AF6-9394-2CA263ADA4DC}" presName="spaceRect" presStyleCnt="0"/>
      <dgm:spPr/>
    </dgm:pt>
    <dgm:pt modelId="{D49DE25E-5273-4046-BB50-410201C5642F}" type="pres">
      <dgm:prSet presAssocID="{2446418E-8897-4AF6-9394-2CA263ADA4D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D08030A-30D4-4C3A-ACBC-0F2D4B23AFD6}" srcId="{C0DFD18A-21FF-44DD-BF32-C1C4E69B34B9}" destId="{2446418E-8897-4AF6-9394-2CA263ADA4DC}" srcOrd="2" destOrd="0" parTransId="{36E5F6AA-95F2-44F0-B018-FD2880F52821}" sibTransId="{0BE66364-3BF0-4537-8F04-62D089441268}"/>
    <dgm:cxn modelId="{176F0812-9D81-452D-A536-F75273464758}" type="presOf" srcId="{2446418E-8897-4AF6-9394-2CA263ADA4DC}" destId="{D49DE25E-5273-4046-BB50-410201C5642F}" srcOrd="0" destOrd="0" presId="urn:microsoft.com/office/officeart/2018/2/layout/IconVerticalSolidList"/>
    <dgm:cxn modelId="{4206AB6A-8974-4678-A4F2-06A08F423C09}" srcId="{C0DFD18A-21FF-44DD-BF32-C1C4E69B34B9}" destId="{6E2D33BF-72D7-4679-8261-C3B4B0701470}" srcOrd="1" destOrd="0" parTransId="{983D026E-ED42-4F83-A8C0-08A0159B61D6}" sibTransId="{01246CAD-8919-4A26-A376-8612E0D3962C}"/>
    <dgm:cxn modelId="{B0AF54C0-58CD-4370-ACB3-4F003C6A781E}" type="presOf" srcId="{C0DFD18A-21FF-44DD-BF32-C1C4E69B34B9}" destId="{26D9B849-A385-4F8F-AF97-D7E3775217B0}" srcOrd="0" destOrd="0" presId="urn:microsoft.com/office/officeart/2018/2/layout/IconVerticalSolidList"/>
    <dgm:cxn modelId="{BCB2CAE0-C71B-4CAD-A63B-893B059D5511}" type="presOf" srcId="{667295D2-16CB-4682-9D3C-8F45C8A70D0F}" destId="{804C7A8F-4315-43BA-A0B8-B37F24B9CE8D}" srcOrd="0" destOrd="0" presId="urn:microsoft.com/office/officeart/2018/2/layout/IconVerticalSolidList"/>
    <dgm:cxn modelId="{EA784DEE-20EB-4CAD-AC90-53FE009F8DA2}" srcId="{C0DFD18A-21FF-44DD-BF32-C1C4E69B34B9}" destId="{667295D2-16CB-4682-9D3C-8F45C8A70D0F}" srcOrd="0" destOrd="0" parTransId="{E7B2AB24-1352-47D2-92EA-BAD14F58DE8D}" sibTransId="{7EB2ADA5-74C6-4773-8069-3E6B1EAA8156}"/>
    <dgm:cxn modelId="{76977AFF-5EC4-4689-861E-A0EFABA18161}" type="presOf" srcId="{6E2D33BF-72D7-4679-8261-C3B4B0701470}" destId="{D7017ABE-9558-4071-8E77-29C1A20E695E}" srcOrd="0" destOrd="0" presId="urn:microsoft.com/office/officeart/2018/2/layout/IconVerticalSolidList"/>
    <dgm:cxn modelId="{4D907619-7F9E-48BE-9FCB-7AED72A6D47C}" type="presParOf" srcId="{26D9B849-A385-4F8F-AF97-D7E3775217B0}" destId="{666B06DD-315D-46EE-9D78-C9F866227AE0}" srcOrd="0" destOrd="0" presId="urn:microsoft.com/office/officeart/2018/2/layout/IconVerticalSolidList"/>
    <dgm:cxn modelId="{FFFAF26E-1EE6-436A-91F7-7842A8290439}" type="presParOf" srcId="{666B06DD-315D-46EE-9D78-C9F866227AE0}" destId="{0985830F-E8E0-4767-A385-82D55AE8C674}" srcOrd="0" destOrd="0" presId="urn:microsoft.com/office/officeart/2018/2/layout/IconVerticalSolidList"/>
    <dgm:cxn modelId="{5E7C86F9-8DCF-4721-AC5C-8E29A2528F44}" type="presParOf" srcId="{666B06DD-315D-46EE-9D78-C9F866227AE0}" destId="{6D55911A-21F5-4B56-B1B3-CDF3BC9D93BF}" srcOrd="1" destOrd="0" presId="urn:microsoft.com/office/officeart/2018/2/layout/IconVerticalSolidList"/>
    <dgm:cxn modelId="{AC976E65-78CD-49FB-B15E-CC4D19016711}" type="presParOf" srcId="{666B06DD-315D-46EE-9D78-C9F866227AE0}" destId="{691E56C7-1BB5-4300-8596-A5DBB3BD9FFD}" srcOrd="2" destOrd="0" presId="urn:microsoft.com/office/officeart/2018/2/layout/IconVerticalSolidList"/>
    <dgm:cxn modelId="{FCCD520B-E541-4BA4-8CC7-5033E13BA1D6}" type="presParOf" srcId="{666B06DD-315D-46EE-9D78-C9F866227AE0}" destId="{804C7A8F-4315-43BA-A0B8-B37F24B9CE8D}" srcOrd="3" destOrd="0" presId="urn:microsoft.com/office/officeart/2018/2/layout/IconVerticalSolidList"/>
    <dgm:cxn modelId="{E336C6E7-165A-48EB-AD63-EB5F85332B22}" type="presParOf" srcId="{26D9B849-A385-4F8F-AF97-D7E3775217B0}" destId="{F62EBD0E-35B6-4AE0-B475-F6CEAE53CCB4}" srcOrd="1" destOrd="0" presId="urn:microsoft.com/office/officeart/2018/2/layout/IconVerticalSolidList"/>
    <dgm:cxn modelId="{24B9FA2E-0B00-477F-AA25-8A71983F11FC}" type="presParOf" srcId="{26D9B849-A385-4F8F-AF97-D7E3775217B0}" destId="{424A2DD9-E2C9-4DC9-90F3-6D02CCA04CD9}" srcOrd="2" destOrd="0" presId="urn:microsoft.com/office/officeart/2018/2/layout/IconVerticalSolidList"/>
    <dgm:cxn modelId="{074DE1B6-B2E4-4495-A921-305BD7D4666A}" type="presParOf" srcId="{424A2DD9-E2C9-4DC9-90F3-6D02CCA04CD9}" destId="{3AE42F8A-8693-473E-9C95-CF3EBB486EB7}" srcOrd="0" destOrd="0" presId="urn:microsoft.com/office/officeart/2018/2/layout/IconVerticalSolidList"/>
    <dgm:cxn modelId="{0A32A17E-6DC8-41E0-911A-33FE89EB9651}" type="presParOf" srcId="{424A2DD9-E2C9-4DC9-90F3-6D02CCA04CD9}" destId="{3FB8B2F4-F6D5-432C-BE9B-BEC5B889E775}" srcOrd="1" destOrd="0" presId="urn:microsoft.com/office/officeart/2018/2/layout/IconVerticalSolidList"/>
    <dgm:cxn modelId="{7D97B86F-EC6C-41C1-BC26-EB1D556A5C1A}" type="presParOf" srcId="{424A2DD9-E2C9-4DC9-90F3-6D02CCA04CD9}" destId="{7AB3E83C-CD00-415C-A937-74E142B5E76F}" srcOrd="2" destOrd="0" presId="urn:microsoft.com/office/officeart/2018/2/layout/IconVerticalSolidList"/>
    <dgm:cxn modelId="{5A45CD20-AF36-4952-A739-7521CCA668ED}" type="presParOf" srcId="{424A2DD9-E2C9-4DC9-90F3-6D02CCA04CD9}" destId="{D7017ABE-9558-4071-8E77-29C1A20E695E}" srcOrd="3" destOrd="0" presId="urn:microsoft.com/office/officeart/2018/2/layout/IconVerticalSolidList"/>
    <dgm:cxn modelId="{52A8F8D0-483E-4065-BE1D-DE8546905D6C}" type="presParOf" srcId="{26D9B849-A385-4F8F-AF97-D7E3775217B0}" destId="{CE5B5AD3-99D3-4E44-98BA-058B1853D4E9}" srcOrd="3" destOrd="0" presId="urn:microsoft.com/office/officeart/2018/2/layout/IconVerticalSolidList"/>
    <dgm:cxn modelId="{412E8B80-5166-45E1-90DC-7F43238910BF}" type="presParOf" srcId="{26D9B849-A385-4F8F-AF97-D7E3775217B0}" destId="{728EA2FC-A157-4AE3-ABD3-C7C100355EC4}" srcOrd="4" destOrd="0" presId="urn:microsoft.com/office/officeart/2018/2/layout/IconVerticalSolidList"/>
    <dgm:cxn modelId="{8F3E1D1D-281B-424A-884E-996A1D7FA729}" type="presParOf" srcId="{728EA2FC-A157-4AE3-ABD3-C7C100355EC4}" destId="{D5373A79-B5A7-4713-B926-E31131CEC2ED}" srcOrd="0" destOrd="0" presId="urn:microsoft.com/office/officeart/2018/2/layout/IconVerticalSolidList"/>
    <dgm:cxn modelId="{9E3578DB-59D3-48E8-A386-926AA5680204}" type="presParOf" srcId="{728EA2FC-A157-4AE3-ABD3-C7C100355EC4}" destId="{64D628F1-E6F7-4FB0-9791-6E6D6D52F664}" srcOrd="1" destOrd="0" presId="urn:microsoft.com/office/officeart/2018/2/layout/IconVerticalSolidList"/>
    <dgm:cxn modelId="{E1992F16-CE76-4550-A977-30E236878CD8}" type="presParOf" srcId="{728EA2FC-A157-4AE3-ABD3-C7C100355EC4}" destId="{AFCBBB09-0230-4FC3-B8AD-5B1333DA79F3}" srcOrd="2" destOrd="0" presId="urn:microsoft.com/office/officeart/2018/2/layout/IconVerticalSolidList"/>
    <dgm:cxn modelId="{831EE559-92C0-496E-B960-16A506F84F6A}" type="presParOf" srcId="{728EA2FC-A157-4AE3-ABD3-C7C100355EC4}" destId="{D49DE25E-5273-4046-BB50-410201C5642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C69C23-FDE6-4D53-A006-4FF813FD53E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E366ECD-60B5-44AB-BB21-72E11AAAE1E3}">
      <dgm:prSet/>
      <dgm:spPr/>
      <dgm:t>
        <a:bodyPr/>
        <a:lstStyle/>
        <a:p>
          <a:r>
            <a:rPr lang="en-US"/>
            <a:t>Added change-tracking section</a:t>
          </a:r>
        </a:p>
      </dgm:t>
    </dgm:pt>
    <dgm:pt modelId="{A91EBB64-44CA-4067-A347-600993D0BD8F}" type="parTrans" cxnId="{D2B7CAE2-3956-4C8E-99BF-E8872DE82EAE}">
      <dgm:prSet/>
      <dgm:spPr/>
      <dgm:t>
        <a:bodyPr/>
        <a:lstStyle/>
        <a:p>
          <a:endParaRPr lang="en-US"/>
        </a:p>
      </dgm:t>
    </dgm:pt>
    <dgm:pt modelId="{5DD8AF45-40A4-497D-8DBD-D356B8693B56}" type="sibTrans" cxnId="{D2B7CAE2-3956-4C8E-99BF-E8872DE82EAE}">
      <dgm:prSet/>
      <dgm:spPr/>
      <dgm:t>
        <a:bodyPr/>
        <a:lstStyle/>
        <a:p>
          <a:endParaRPr lang="en-US"/>
        </a:p>
      </dgm:t>
    </dgm:pt>
    <dgm:pt modelId="{D5804E01-228E-4CF1-BEDB-5A83F8EC11F4}">
      <dgm:prSet/>
      <dgm:spPr/>
      <dgm:t>
        <a:bodyPr/>
        <a:lstStyle/>
        <a:p>
          <a:r>
            <a:rPr lang="en-US" dirty="0"/>
            <a:t>Adjusted timeline for Ontario holiday</a:t>
          </a:r>
        </a:p>
      </dgm:t>
    </dgm:pt>
    <dgm:pt modelId="{2A325F27-1626-47E4-8F9E-194C85C23E2D}" type="parTrans" cxnId="{7BFFC1E0-A0B4-433C-823F-B9CCF30949CC}">
      <dgm:prSet/>
      <dgm:spPr/>
      <dgm:t>
        <a:bodyPr/>
        <a:lstStyle/>
        <a:p>
          <a:endParaRPr lang="en-US"/>
        </a:p>
      </dgm:t>
    </dgm:pt>
    <dgm:pt modelId="{DAE2385C-FFF5-4DEB-9CAB-07FF56E7A656}" type="sibTrans" cxnId="{7BFFC1E0-A0B4-433C-823F-B9CCF30949CC}">
      <dgm:prSet/>
      <dgm:spPr/>
      <dgm:t>
        <a:bodyPr/>
        <a:lstStyle/>
        <a:p>
          <a:endParaRPr lang="en-US"/>
        </a:p>
      </dgm:t>
    </dgm:pt>
    <dgm:pt modelId="{68A33E3F-CE98-42D7-BEB1-972AAD0AEA71}">
      <dgm:prSet/>
      <dgm:spPr/>
      <dgm:t>
        <a:bodyPr/>
        <a:lstStyle/>
        <a:p>
          <a:r>
            <a:rPr lang="en-US"/>
            <a:t>Updated scope and risks</a:t>
          </a:r>
        </a:p>
      </dgm:t>
    </dgm:pt>
    <dgm:pt modelId="{44936133-0B75-4432-B909-E9C71BB6C554}" type="parTrans" cxnId="{260F29CF-B9FD-4F28-8361-F7E113ABF764}">
      <dgm:prSet/>
      <dgm:spPr/>
      <dgm:t>
        <a:bodyPr/>
        <a:lstStyle/>
        <a:p>
          <a:endParaRPr lang="en-US"/>
        </a:p>
      </dgm:t>
    </dgm:pt>
    <dgm:pt modelId="{9B5AD1CB-C9A1-4CC5-B3E5-072619715154}" type="sibTrans" cxnId="{260F29CF-B9FD-4F28-8361-F7E113ABF764}">
      <dgm:prSet/>
      <dgm:spPr/>
      <dgm:t>
        <a:bodyPr/>
        <a:lstStyle/>
        <a:p>
          <a:endParaRPr lang="en-US"/>
        </a:p>
      </dgm:t>
    </dgm:pt>
    <dgm:pt modelId="{9C130EF6-AA0D-4FA1-A282-9992082A9512}">
      <dgm:prSet/>
      <dgm:spPr/>
      <dgm:t>
        <a:bodyPr/>
        <a:lstStyle/>
        <a:p>
          <a:r>
            <a:rPr lang="en-US"/>
            <a:t>Expanded deliverables</a:t>
          </a:r>
        </a:p>
      </dgm:t>
    </dgm:pt>
    <dgm:pt modelId="{4E086340-02B9-4B88-90A6-BB6960B5CD9D}" type="parTrans" cxnId="{2FD24303-A6E6-4436-A036-76405C47C1BF}">
      <dgm:prSet/>
      <dgm:spPr/>
      <dgm:t>
        <a:bodyPr/>
        <a:lstStyle/>
        <a:p>
          <a:endParaRPr lang="en-US"/>
        </a:p>
      </dgm:t>
    </dgm:pt>
    <dgm:pt modelId="{DD12EC8B-9228-45E2-961E-119762CCE74D}" type="sibTrans" cxnId="{2FD24303-A6E6-4436-A036-76405C47C1BF}">
      <dgm:prSet/>
      <dgm:spPr/>
      <dgm:t>
        <a:bodyPr/>
        <a:lstStyle/>
        <a:p>
          <a:endParaRPr lang="en-US"/>
        </a:p>
      </dgm:t>
    </dgm:pt>
    <dgm:pt modelId="{AF520E05-2ACD-4C7A-A656-9BD7E03F7F9C}" type="pres">
      <dgm:prSet presAssocID="{A4C69C23-FDE6-4D53-A006-4FF813FD53E7}" presName="root" presStyleCnt="0">
        <dgm:presLayoutVars>
          <dgm:dir/>
          <dgm:resizeHandles val="exact"/>
        </dgm:presLayoutVars>
      </dgm:prSet>
      <dgm:spPr/>
    </dgm:pt>
    <dgm:pt modelId="{343BF211-D394-48C1-83C9-BEF2D22D36B4}" type="pres">
      <dgm:prSet presAssocID="{DE366ECD-60B5-44AB-BB21-72E11AAAE1E3}" presName="compNode" presStyleCnt="0"/>
      <dgm:spPr/>
    </dgm:pt>
    <dgm:pt modelId="{16A0809D-F5AE-401B-8E7B-966342F8514E}" type="pres">
      <dgm:prSet presAssocID="{DE366ECD-60B5-44AB-BB21-72E11AAAE1E3}" presName="bgRect" presStyleLbl="bgShp" presStyleIdx="0" presStyleCnt="4"/>
      <dgm:spPr/>
    </dgm:pt>
    <dgm:pt modelId="{3BE77CB6-AF15-429D-81FD-F745BDE45125}" type="pres">
      <dgm:prSet presAssocID="{DE366ECD-60B5-44AB-BB21-72E11AAAE1E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25D29B64-B3FE-4B52-B3B5-52BA8366AFA7}" type="pres">
      <dgm:prSet presAssocID="{DE366ECD-60B5-44AB-BB21-72E11AAAE1E3}" presName="spaceRect" presStyleCnt="0"/>
      <dgm:spPr/>
    </dgm:pt>
    <dgm:pt modelId="{59CEABC2-A138-4A76-B0FA-8DDEEA6FB80D}" type="pres">
      <dgm:prSet presAssocID="{DE366ECD-60B5-44AB-BB21-72E11AAAE1E3}" presName="parTx" presStyleLbl="revTx" presStyleIdx="0" presStyleCnt="4">
        <dgm:presLayoutVars>
          <dgm:chMax val="0"/>
          <dgm:chPref val="0"/>
        </dgm:presLayoutVars>
      </dgm:prSet>
      <dgm:spPr/>
    </dgm:pt>
    <dgm:pt modelId="{F521421A-2FA0-4649-B7D3-A03FEEC23F45}" type="pres">
      <dgm:prSet presAssocID="{5DD8AF45-40A4-497D-8DBD-D356B8693B56}" presName="sibTrans" presStyleCnt="0"/>
      <dgm:spPr/>
    </dgm:pt>
    <dgm:pt modelId="{14E778CF-62D0-471C-A1D7-4BD7D44639E6}" type="pres">
      <dgm:prSet presAssocID="{D5804E01-228E-4CF1-BEDB-5A83F8EC11F4}" presName="compNode" presStyleCnt="0"/>
      <dgm:spPr/>
    </dgm:pt>
    <dgm:pt modelId="{54962E32-230E-468A-A9C4-7E52293F7236}" type="pres">
      <dgm:prSet presAssocID="{D5804E01-228E-4CF1-BEDB-5A83F8EC11F4}" presName="bgRect" presStyleLbl="bgShp" presStyleIdx="1" presStyleCnt="4"/>
      <dgm:spPr/>
    </dgm:pt>
    <dgm:pt modelId="{08CCB6D7-3BD7-4088-88D6-5D269DB1A096}" type="pres">
      <dgm:prSet presAssocID="{D5804E01-228E-4CF1-BEDB-5A83F8EC11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7C26128-EDC0-434F-9833-21D6FED884D9}" type="pres">
      <dgm:prSet presAssocID="{D5804E01-228E-4CF1-BEDB-5A83F8EC11F4}" presName="spaceRect" presStyleCnt="0"/>
      <dgm:spPr/>
    </dgm:pt>
    <dgm:pt modelId="{8895939C-BDF7-498B-9366-73ECDE579FDF}" type="pres">
      <dgm:prSet presAssocID="{D5804E01-228E-4CF1-BEDB-5A83F8EC11F4}" presName="parTx" presStyleLbl="revTx" presStyleIdx="1" presStyleCnt="4">
        <dgm:presLayoutVars>
          <dgm:chMax val="0"/>
          <dgm:chPref val="0"/>
        </dgm:presLayoutVars>
      </dgm:prSet>
      <dgm:spPr/>
    </dgm:pt>
    <dgm:pt modelId="{F75D92BF-61F8-48A5-A5F6-C77FD472DA65}" type="pres">
      <dgm:prSet presAssocID="{DAE2385C-FFF5-4DEB-9CAB-07FF56E7A656}" presName="sibTrans" presStyleCnt="0"/>
      <dgm:spPr/>
    </dgm:pt>
    <dgm:pt modelId="{B8895C44-2D7F-4B9D-AA0A-D6BFBA37094A}" type="pres">
      <dgm:prSet presAssocID="{68A33E3F-CE98-42D7-BEB1-972AAD0AEA71}" presName="compNode" presStyleCnt="0"/>
      <dgm:spPr/>
    </dgm:pt>
    <dgm:pt modelId="{521F9404-3AFA-40D1-B4C5-421BF73F1D1C}" type="pres">
      <dgm:prSet presAssocID="{68A33E3F-CE98-42D7-BEB1-972AAD0AEA71}" presName="bgRect" presStyleLbl="bgShp" presStyleIdx="2" presStyleCnt="4"/>
      <dgm:spPr/>
    </dgm:pt>
    <dgm:pt modelId="{258D65DF-D596-427C-83F3-6EF71ABA2562}" type="pres">
      <dgm:prSet presAssocID="{68A33E3F-CE98-42D7-BEB1-972AAD0AEA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D2E4795-85E8-4BEF-9B5D-8DE0F4B584C7}" type="pres">
      <dgm:prSet presAssocID="{68A33E3F-CE98-42D7-BEB1-972AAD0AEA71}" presName="spaceRect" presStyleCnt="0"/>
      <dgm:spPr/>
    </dgm:pt>
    <dgm:pt modelId="{B2928D20-28B4-4D89-92D0-31546F0CD003}" type="pres">
      <dgm:prSet presAssocID="{68A33E3F-CE98-42D7-BEB1-972AAD0AEA71}" presName="parTx" presStyleLbl="revTx" presStyleIdx="2" presStyleCnt="4">
        <dgm:presLayoutVars>
          <dgm:chMax val="0"/>
          <dgm:chPref val="0"/>
        </dgm:presLayoutVars>
      </dgm:prSet>
      <dgm:spPr/>
    </dgm:pt>
    <dgm:pt modelId="{67AE9F6B-0BB6-4B3F-A259-30E2F3BB3656}" type="pres">
      <dgm:prSet presAssocID="{9B5AD1CB-C9A1-4CC5-B3E5-072619715154}" presName="sibTrans" presStyleCnt="0"/>
      <dgm:spPr/>
    </dgm:pt>
    <dgm:pt modelId="{BB379465-4C67-47EE-AD64-32D74BCA8129}" type="pres">
      <dgm:prSet presAssocID="{9C130EF6-AA0D-4FA1-A282-9992082A9512}" presName="compNode" presStyleCnt="0"/>
      <dgm:spPr/>
    </dgm:pt>
    <dgm:pt modelId="{773C3EA4-C704-4955-9FCA-DE9C89573C2A}" type="pres">
      <dgm:prSet presAssocID="{9C130EF6-AA0D-4FA1-A282-9992082A9512}" presName="bgRect" presStyleLbl="bgShp" presStyleIdx="3" presStyleCnt="4"/>
      <dgm:spPr/>
    </dgm:pt>
    <dgm:pt modelId="{770791E3-D918-43ED-BACC-3D0070975B26}" type="pres">
      <dgm:prSet presAssocID="{9C130EF6-AA0D-4FA1-A282-9992082A951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436E95D1-49AD-4349-961C-7985412E5A68}" type="pres">
      <dgm:prSet presAssocID="{9C130EF6-AA0D-4FA1-A282-9992082A9512}" presName="spaceRect" presStyleCnt="0"/>
      <dgm:spPr/>
    </dgm:pt>
    <dgm:pt modelId="{C870513A-8EBD-40E7-9704-99CB74E20C56}" type="pres">
      <dgm:prSet presAssocID="{9C130EF6-AA0D-4FA1-A282-9992082A951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FD24303-A6E6-4436-A036-76405C47C1BF}" srcId="{A4C69C23-FDE6-4D53-A006-4FF813FD53E7}" destId="{9C130EF6-AA0D-4FA1-A282-9992082A9512}" srcOrd="3" destOrd="0" parTransId="{4E086340-02B9-4B88-90A6-BB6960B5CD9D}" sibTransId="{DD12EC8B-9228-45E2-961E-119762CCE74D}"/>
    <dgm:cxn modelId="{7AABAC33-2984-4A71-A761-51C68D23DB7B}" type="presOf" srcId="{D5804E01-228E-4CF1-BEDB-5A83F8EC11F4}" destId="{8895939C-BDF7-498B-9366-73ECDE579FDF}" srcOrd="0" destOrd="0" presId="urn:microsoft.com/office/officeart/2018/2/layout/IconVerticalSolidList"/>
    <dgm:cxn modelId="{D225B53C-918F-4194-93DC-218F96342C41}" type="presOf" srcId="{DE366ECD-60B5-44AB-BB21-72E11AAAE1E3}" destId="{59CEABC2-A138-4A76-B0FA-8DDEEA6FB80D}" srcOrd="0" destOrd="0" presId="urn:microsoft.com/office/officeart/2018/2/layout/IconVerticalSolidList"/>
    <dgm:cxn modelId="{919EC678-9C94-4BAD-9C92-2D1220F557A6}" type="presOf" srcId="{A4C69C23-FDE6-4D53-A006-4FF813FD53E7}" destId="{AF520E05-2ACD-4C7A-A656-9BD7E03F7F9C}" srcOrd="0" destOrd="0" presId="urn:microsoft.com/office/officeart/2018/2/layout/IconVerticalSolidList"/>
    <dgm:cxn modelId="{AE7CD39A-52FC-4DCA-A364-E7144746BE3F}" type="presOf" srcId="{9C130EF6-AA0D-4FA1-A282-9992082A9512}" destId="{C870513A-8EBD-40E7-9704-99CB74E20C56}" srcOrd="0" destOrd="0" presId="urn:microsoft.com/office/officeart/2018/2/layout/IconVerticalSolidList"/>
    <dgm:cxn modelId="{6929BC9D-846F-4801-A9AF-38FBA34C9A2C}" type="presOf" srcId="{68A33E3F-CE98-42D7-BEB1-972AAD0AEA71}" destId="{B2928D20-28B4-4D89-92D0-31546F0CD003}" srcOrd="0" destOrd="0" presId="urn:microsoft.com/office/officeart/2018/2/layout/IconVerticalSolidList"/>
    <dgm:cxn modelId="{260F29CF-B9FD-4F28-8361-F7E113ABF764}" srcId="{A4C69C23-FDE6-4D53-A006-4FF813FD53E7}" destId="{68A33E3F-CE98-42D7-BEB1-972AAD0AEA71}" srcOrd="2" destOrd="0" parTransId="{44936133-0B75-4432-B909-E9C71BB6C554}" sibTransId="{9B5AD1CB-C9A1-4CC5-B3E5-072619715154}"/>
    <dgm:cxn modelId="{7BFFC1E0-A0B4-433C-823F-B9CCF30949CC}" srcId="{A4C69C23-FDE6-4D53-A006-4FF813FD53E7}" destId="{D5804E01-228E-4CF1-BEDB-5A83F8EC11F4}" srcOrd="1" destOrd="0" parTransId="{2A325F27-1626-47E4-8F9E-194C85C23E2D}" sibTransId="{DAE2385C-FFF5-4DEB-9CAB-07FF56E7A656}"/>
    <dgm:cxn modelId="{D2B7CAE2-3956-4C8E-99BF-E8872DE82EAE}" srcId="{A4C69C23-FDE6-4D53-A006-4FF813FD53E7}" destId="{DE366ECD-60B5-44AB-BB21-72E11AAAE1E3}" srcOrd="0" destOrd="0" parTransId="{A91EBB64-44CA-4067-A347-600993D0BD8F}" sibTransId="{5DD8AF45-40A4-497D-8DBD-D356B8693B56}"/>
    <dgm:cxn modelId="{69828B1E-4C82-4A9E-8C36-6BAF14487767}" type="presParOf" srcId="{AF520E05-2ACD-4C7A-A656-9BD7E03F7F9C}" destId="{343BF211-D394-48C1-83C9-BEF2D22D36B4}" srcOrd="0" destOrd="0" presId="urn:microsoft.com/office/officeart/2018/2/layout/IconVerticalSolidList"/>
    <dgm:cxn modelId="{E8513636-4AF4-4F50-A45F-308472C650DE}" type="presParOf" srcId="{343BF211-D394-48C1-83C9-BEF2D22D36B4}" destId="{16A0809D-F5AE-401B-8E7B-966342F8514E}" srcOrd="0" destOrd="0" presId="urn:microsoft.com/office/officeart/2018/2/layout/IconVerticalSolidList"/>
    <dgm:cxn modelId="{3E193718-B35E-457F-9B47-85F7ED1E9F10}" type="presParOf" srcId="{343BF211-D394-48C1-83C9-BEF2D22D36B4}" destId="{3BE77CB6-AF15-429D-81FD-F745BDE45125}" srcOrd="1" destOrd="0" presId="urn:microsoft.com/office/officeart/2018/2/layout/IconVerticalSolidList"/>
    <dgm:cxn modelId="{E7AE915B-0194-4FBF-8411-107E16C1D27B}" type="presParOf" srcId="{343BF211-D394-48C1-83C9-BEF2D22D36B4}" destId="{25D29B64-B3FE-4B52-B3B5-52BA8366AFA7}" srcOrd="2" destOrd="0" presId="urn:microsoft.com/office/officeart/2018/2/layout/IconVerticalSolidList"/>
    <dgm:cxn modelId="{E08E482D-EC1A-479E-9543-15D5C7286A5D}" type="presParOf" srcId="{343BF211-D394-48C1-83C9-BEF2D22D36B4}" destId="{59CEABC2-A138-4A76-B0FA-8DDEEA6FB80D}" srcOrd="3" destOrd="0" presId="urn:microsoft.com/office/officeart/2018/2/layout/IconVerticalSolidList"/>
    <dgm:cxn modelId="{7D985DAD-02B9-464C-9C99-AB108CBA09A5}" type="presParOf" srcId="{AF520E05-2ACD-4C7A-A656-9BD7E03F7F9C}" destId="{F521421A-2FA0-4649-B7D3-A03FEEC23F45}" srcOrd="1" destOrd="0" presId="urn:microsoft.com/office/officeart/2018/2/layout/IconVerticalSolidList"/>
    <dgm:cxn modelId="{07010539-04A7-4CCC-92F7-65A6588AAA68}" type="presParOf" srcId="{AF520E05-2ACD-4C7A-A656-9BD7E03F7F9C}" destId="{14E778CF-62D0-471C-A1D7-4BD7D44639E6}" srcOrd="2" destOrd="0" presId="urn:microsoft.com/office/officeart/2018/2/layout/IconVerticalSolidList"/>
    <dgm:cxn modelId="{A24B525D-930F-4619-A199-A6B067DD37E3}" type="presParOf" srcId="{14E778CF-62D0-471C-A1D7-4BD7D44639E6}" destId="{54962E32-230E-468A-A9C4-7E52293F7236}" srcOrd="0" destOrd="0" presId="urn:microsoft.com/office/officeart/2018/2/layout/IconVerticalSolidList"/>
    <dgm:cxn modelId="{F18DB43E-376D-4A44-9D52-42B97EF4EA27}" type="presParOf" srcId="{14E778CF-62D0-471C-A1D7-4BD7D44639E6}" destId="{08CCB6D7-3BD7-4088-88D6-5D269DB1A096}" srcOrd="1" destOrd="0" presId="urn:microsoft.com/office/officeart/2018/2/layout/IconVerticalSolidList"/>
    <dgm:cxn modelId="{A38412D1-4EA4-49F3-863D-6F0E6EB29339}" type="presParOf" srcId="{14E778CF-62D0-471C-A1D7-4BD7D44639E6}" destId="{17C26128-EDC0-434F-9833-21D6FED884D9}" srcOrd="2" destOrd="0" presId="urn:microsoft.com/office/officeart/2018/2/layout/IconVerticalSolidList"/>
    <dgm:cxn modelId="{B415E30C-8071-41D0-BFE3-C430E4FEADA5}" type="presParOf" srcId="{14E778CF-62D0-471C-A1D7-4BD7D44639E6}" destId="{8895939C-BDF7-498B-9366-73ECDE579FDF}" srcOrd="3" destOrd="0" presId="urn:microsoft.com/office/officeart/2018/2/layout/IconVerticalSolidList"/>
    <dgm:cxn modelId="{A292D3D5-A709-4AC2-AC11-2325DD1CD0A1}" type="presParOf" srcId="{AF520E05-2ACD-4C7A-A656-9BD7E03F7F9C}" destId="{F75D92BF-61F8-48A5-A5F6-C77FD472DA65}" srcOrd="3" destOrd="0" presId="urn:microsoft.com/office/officeart/2018/2/layout/IconVerticalSolidList"/>
    <dgm:cxn modelId="{4D8DBA37-4769-45AA-9F07-17DABB80EC5E}" type="presParOf" srcId="{AF520E05-2ACD-4C7A-A656-9BD7E03F7F9C}" destId="{B8895C44-2D7F-4B9D-AA0A-D6BFBA37094A}" srcOrd="4" destOrd="0" presId="urn:microsoft.com/office/officeart/2018/2/layout/IconVerticalSolidList"/>
    <dgm:cxn modelId="{6EC15242-2999-47CD-8F25-F96CB206E580}" type="presParOf" srcId="{B8895C44-2D7F-4B9D-AA0A-D6BFBA37094A}" destId="{521F9404-3AFA-40D1-B4C5-421BF73F1D1C}" srcOrd="0" destOrd="0" presId="urn:microsoft.com/office/officeart/2018/2/layout/IconVerticalSolidList"/>
    <dgm:cxn modelId="{89610805-602A-4A8E-A04D-67D304328566}" type="presParOf" srcId="{B8895C44-2D7F-4B9D-AA0A-D6BFBA37094A}" destId="{258D65DF-D596-427C-83F3-6EF71ABA2562}" srcOrd="1" destOrd="0" presId="urn:microsoft.com/office/officeart/2018/2/layout/IconVerticalSolidList"/>
    <dgm:cxn modelId="{EA139953-3C6F-41CB-AD53-44312790E6BE}" type="presParOf" srcId="{B8895C44-2D7F-4B9D-AA0A-D6BFBA37094A}" destId="{8D2E4795-85E8-4BEF-9B5D-8DE0F4B584C7}" srcOrd="2" destOrd="0" presId="urn:microsoft.com/office/officeart/2018/2/layout/IconVerticalSolidList"/>
    <dgm:cxn modelId="{2E18829F-0D08-4780-9F17-038CF2715E2C}" type="presParOf" srcId="{B8895C44-2D7F-4B9D-AA0A-D6BFBA37094A}" destId="{B2928D20-28B4-4D89-92D0-31546F0CD003}" srcOrd="3" destOrd="0" presId="urn:microsoft.com/office/officeart/2018/2/layout/IconVerticalSolidList"/>
    <dgm:cxn modelId="{FB2FE109-6BF0-48FA-B23C-6181384C6947}" type="presParOf" srcId="{AF520E05-2ACD-4C7A-A656-9BD7E03F7F9C}" destId="{67AE9F6B-0BB6-4B3F-A259-30E2F3BB3656}" srcOrd="5" destOrd="0" presId="urn:microsoft.com/office/officeart/2018/2/layout/IconVerticalSolidList"/>
    <dgm:cxn modelId="{93F6440C-962D-4D47-8EA9-8FE1FC06260F}" type="presParOf" srcId="{AF520E05-2ACD-4C7A-A656-9BD7E03F7F9C}" destId="{BB379465-4C67-47EE-AD64-32D74BCA8129}" srcOrd="6" destOrd="0" presId="urn:microsoft.com/office/officeart/2018/2/layout/IconVerticalSolidList"/>
    <dgm:cxn modelId="{69F7E015-8776-4069-A7C1-31D77C96F3CA}" type="presParOf" srcId="{BB379465-4C67-47EE-AD64-32D74BCA8129}" destId="{773C3EA4-C704-4955-9FCA-DE9C89573C2A}" srcOrd="0" destOrd="0" presId="urn:microsoft.com/office/officeart/2018/2/layout/IconVerticalSolidList"/>
    <dgm:cxn modelId="{61FE2500-B06C-4E8D-BF48-7C2BD540583C}" type="presParOf" srcId="{BB379465-4C67-47EE-AD64-32D74BCA8129}" destId="{770791E3-D918-43ED-BACC-3D0070975B26}" srcOrd="1" destOrd="0" presId="urn:microsoft.com/office/officeart/2018/2/layout/IconVerticalSolidList"/>
    <dgm:cxn modelId="{44E98BBF-0E16-4ADE-9B22-175F4B024468}" type="presParOf" srcId="{BB379465-4C67-47EE-AD64-32D74BCA8129}" destId="{436E95D1-49AD-4349-961C-7985412E5A68}" srcOrd="2" destOrd="0" presId="urn:microsoft.com/office/officeart/2018/2/layout/IconVerticalSolidList"/>
    <dgm:cxn modelId="{61F077F0-A24A-41F3-A7CE-85FC046BF02D}" type="presParOf" srcId="{BB379465-4C67-47EE-AD64-32D74BCA8129}" destId="{C870513A-8EBD-40E7-9704-99CB74E20C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58FEE4-5C3E-4D4B-9549-38696E0C6EFC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500ECC8-E89A-4EB4-930F-C5501BEAE8D5}">
      <dgm:prSet/>
      <dgm:spPr/>
      <dgm:t>
        <a:bodyPr/>
        <a:lstStyle/>
        <a:p>
          <a:r>
            <a:rPr lang="en-US"/>
            <a:t>Week 1–2: Requirements &amp; Charter</a:t>
          </a:r>
        </a:p>
      </dgm:t>
    </dgm:pt>
    <dgm:pt modelId="{62A9206A-D9CE-4C2E-900D-51960C1DB1F1}" type="parTrans" cxnId="{C4A3B117-31BD-44AB-897D-B7EEF5AB4C55}">
      <dgm:prSet/>
      <dgm:spPr/>
      <dgm:t>
        <a:bodyPr/>
        <a:lstStyle/>
        <a:p>
          <a:endParaRPr lang="en-US"/>
        </a:p>
      </dgm:t>
    </dgm:pt>
    <dgm:pt modelId="{958340EC-4174-4C1B-96CD-94C498CAA13E}" type="sibTrans" cxnId="{C4A3B117-31BD-44AB-897D-B7EEF5AB4C55}">
      <dgm:prSet/>
      <dgm:spPr/>
      <dgm:t>
        <a:bodyPr/>
        <a:lstStyle/>
        <a:p>
          <a:endParaRPr lang="en-US"/>
        </a:p>
      </dgm:t>
    </dgm:pt>
    <dgm:pt modelId="{7E4859B0-C06F-4D23-B355-C36CFDFD11A0}">
      <dgm:prSet/>
      <dgm:spPr/>
      <dgm:t>
        <a:bodyPr/>
        <a:lstStyle/>
        <a:p>
          <a:r>
            <a:rPr lang="en-US"/>
            <a:t>Week 3–4: UI/UX Design</a:t>
          </a:r>
        </a:p>
      </dgm:t>
    </dgm:pt>
    <dgm:pt modelId="{3E530AE4-20DD-4EA5-A829-6A1F13C4EE9C}" type="parTrans" cxnId="{0A33BFA8-5243-4FE6-832E-AEBBB4CB5247}">
      <dgm:prSet/>
      <dgm:spPr/>
      <dgm:t>
        <a:bodyPr/>
        <a:lstStyle/>
        <a:p>
          <a:endParaRPr lang="en-US"/>
        </a:p>
      </dgm:t>
    </dgm:pt>
    <dgm:pt modelId="{33FE8A74-92A3-4A9A-B509-EBC16FED22A9}" type="sibTrans" cxnId="{0A33BFA8-5243-4FE6-832E-AEBBB4CB5247}">
      <dgm:prSet/>
      <dgm:spPr/>
      <dgm:t>
        <a:bodyPr/>
        <a:lstStyle/>
        <a:p>
          <a:endParaRPr lang="en-US"/>
        </a:p>
      </dgm:t>
    </dgm:pt>
    <dgm:pt modelId="{F8849A53-3FAC-4FC7-B4D8-E8892FA3D890}">
      <dgm:prSet/>
      <dgm:spPr/>
      <dgm:t>
        <a:bodyPr/>
        <a:lstStyle/>
        <a:p>
          <a:r>
            <a:rPr lang="en-US"/>
            <a:t>Week 5–8: Development</a:t>
          </a:r>
        </a:p>
      </dgm:t>
    </dgm:pt>
    <dgm:pt modelId="{A8368736-90C3-4533-A717-233B8EC5F3FD}" type="parTrans" cxnId="{C8A44AEC-6A64-4FDD-A88D-0A7E6536958B}">
      <dgm:prSet/>
      <dgm:spPr/>
      <dgm:t>
        <a:bodyPr/>
        <a:lstStyle/>
        <a:p>
          <a:endParaRPr lang="en-US"/>
        </a:p>
      </dgm:t>
    </dgm:pt>
    <dgm:pt modelId="{3B622D18-B307-47DD-A394-8BD91F099DE8}" type="sibTrans" cxnId="{C8A44AEC-6A64-4FDD-A88D-0A7E6536958B}">
      <dgm:prSet/>
      <dgm:spPr/>
      <dgm:t>
        <a:bodyPr/>
        <a:lstStyle/>
        <a:p>
          <a:endParaRPr lang="en-US"/>
        </a:p>
      </dgm:t>
    </dgm:pt>
    <dgm:pt modelId="{2A31A4FD-70FB-4FEB-90C1-6EF24F38270B}">
      <dgm:prSet/>
      <dgm:spPr/>
      <dgm:t>
        <a:bodyPr/>
        <a:lstStyle/>
        <a:p>
          <a:r>
            <a:rPr lang="en-US"/>
            <a:t>Week 9–10: Enhancements</a:t>
          </a:r>
        </a:p>
      </dgm:t>
    </dgm:pt>
    <dgm:pt modelId="{04A85A30-9E7B-49B7-9204-ECB6A6ACBD15}" type="parTrans" cxnId="{CEB03D04-6B2C-47F9-BB01-AACC8426211B}">
      <dgm:prSet/>
      <dgm:spPr/>
      <dgm:t>
        <a:bodyPr/>
        <a:lstStyle/>
        <a:p>
          <a:endParaRPr lang="en-US"/>
        </a:p>
      </dgm:t>
    </dgm:pt>
    <dgm:pt modelId="{E1265302-D708-4DB3-A09E-EACC35230966}" type="sibTrans" cxnId="{CEB03D04-6B2C-47F9-BB01-AACC8426211B}">
      <dgm:prSet/>
      <dgm:spPr/>
      <dgm:t>
        <a:bodyPr/>
        <a:lstStyle/>
        <a:p>
          <a:endParaRPr lang="en-US"/>
        </a:p>
      </dgm:t>
    </dgm:pt>
    <dgm:pt modelId="{B5EB7780-9CF0-43FC-9C34-7A8193AC9E24}">
      <dgm:prSet/>
      <dgm:spPr/>
      <dgm:t>
        <a:bodyPr/>
        <a:lstStyle/>
        <a:p>
          <a:r>
            <a:rPr lang="en-US"/>
            <a:t>Week 11–12: Testing</a:t>
          </a:r>
        </a:p>
      </dgm:t>
    </dgm:pt>
    <dgm:pt modelId="{78CFBB0C-8852-4F96-BEBD-4E4679075D5F}" type="parTrans" cxnId="{8671C1DB-4DEC-47CD-BBCE-C6FA253779CF}">
      <dgm:prSet/>
      <dgm:spPr/>
      <dgm:t>
        <a:bodyPr/>
        <a:lstStyle/>
        <a:p>
          <a:endParaRPr lang="en-US"/>
        </a:p>
      </dgm:t>
    </dgm:pt>
    <dgm:pt modelId="{04C8D987-EC26-49CC-B194-263944323E6C}" type="sibTrans" cxnId="{8671C1DB-4DEC-47CD-BBCE-C6FA253779CF}">
      <dgm:prSet/>
      <dgm:spPr/>
      <dgm:t>
        <a:bodyPr/>
        <a:lstStyle/>
        <a:p>
          <a:endParaRPr lang="en-US"/>
        </a:p>
      </dgm:t>
    </dgm:pt>
    <dgm:pt modelId="{890BC37F-CB6E-4E52-BBA6-8016363D5F01}">
      <dgm:prSet/>
      <dgm:spPr/>
      <dgm:t>
        <a:bodyPr/>
        <a:lstStyle/>
        <a:p>
          <a:r>
            <a:rPr lang="en-US"/>
            <a:t>Week 13: Submission &amp; Presentation</a:t>
          </a:r>
        </a:p>
      </dgm:t>
    </dgm:pt>
    <dgm:pt modelId="{9D07CBF3-2917-46B6-AE84-6975B900DC63}" type="parTrans" cxnId="{768B24E9-E982-4E08-844A-1EBE6081BD0F}">
      <dgm:prSet/>
      <dgm:spPr/>
      <dgm:t>
        <a:bodyPr/>
        <a:lstStyle/>
        <a:p>
          <a:endParaRPr lang="en-US"/>
        </a:p>
      </dgm:t>
    </dgm:pt>
    <dgm:pt modelId="{AB5E0898-C8BF-4B53-B92E-6C296C94E089}" type="sibTrans" cxnId="{768B24E9-E982-4E08-844A-1EBE6081BD0F}">
      <dgm:prSet/>
      <dgm:spPr/>
      <dgm:t>
        <a:bodyPr/>
        <a:lstStyle/>
        <a:p>
          <a:endParaRPr lang="en-US"/>
        </a:p>
      </dgm:t>
    </dgm:pt>
    <dgm:pt modelId="{2E7EA91E-BE80-4586-87DF-B3A438744F28}" type="pres">
      <dgm:prSet presAssocID="{3558FEE4-5C3E-4D4B-9549-38696E0C6EFC}" presName="vert0" presStyleCnt="0">
        <dgm:presLayoutVars>
          <dgm:dir/>
          <dgm:animOne val="branch"/>
          <dgm:animLvl val="lvl"/>
        </dgm:presLayoutVars>
      </dgm:prSet>
      <dgm:spPr/>
    </dgm:pt>
    <dgm:pt modelId="{1BF3E0CC-959F-49C5-9E00-F1018FEE2030}" type="pres">
      <dgm:prSet presAssocID="{0500ECC8-E89A-4EB4-930F-C5501BEAE8D5}" presName="thickLine" presStyleLbl="alignNode1" presStyleIdx="0" presStyleCnt="6"/>
      <dgm:spPr/>
    </dgm:pt>
    <dgm:pt modelId="{A743585F-E200-43C7-BA05-598EC926AA09}" type="pres">
      <dgm:prSet presAssocID="{0500ECC8-E89A-4EB4-930F-C5501BEAE8D5}" presName="horz1" presStyleCnt="0"/>
      <dgm:spPr/>
    </dgm:pt>
    <dgm:pt modelId="{3438C5FF-1BB4-4152-BB8E-76152DD479FA}" type="pres">
      <dgm:prSet presAssocID="{0500ECC8-E89A-4EB4-930F-C5501BEAE8D5}" presName="tx1" presStyleLbl="revTx" presStyleIdx="0" presStyleCnt="6"/>
      <dgm:spPr/>
    </dgm:pt>
    <dgm:pt modelId="{DCFEC8ED-AD6C-4B6B-BBA3-27621A398D2A}" type="pres">
      <dgm:prSet presAssocID="{0500ECC8-E89A-4EB4-930F-C5501BEAE8D5}" presName="vert1" presStyleCnt="0"/>
      <dgm:spPr/>
    </dgm:pt>
    <dgm:pt modelId="{05570F70-6328-4847-8736-CB9D5CC5C181}" type="pres">
      <dgm:prSet presAssocID="{7E4859B0-C06F-4D23-B355-C36CFDFD11A0}" presName="thickLine" presStyleLbl="alignNode1" presStyleIdx="1" presStyleCnt="6"/>
      <dgm:spPr/>
    </dgm:pt>
    <dgm:pt modelId="{16E02D81-EB35-4FE6-9F3F-7AC2AFD66BC2}" type="pres">
      <dgm:prSet presAssocID="{7E4859B0-C06F-4D23-B355-C36CFDFD11A0}" presName="horz1" presStyleCnt="0"/>
      <dgm:spPr/>
    </dgm:pt>
    <dgm:pt modelId="{E8CB04FA-28F1-463E-9CE5-457D5E72666A}" type="pres">
      <dgm:prSet presAssocID="{7E4859B0-C06F-4D23-B355-C36CFDFD11A0}" presName="tx1" presStyleLbl="revTx" presStyleIdx="1" presStyleCnt="6"/>
      <dgm:spPr/>
    </dgm:pt>
    <dgm:pt modelId="{B3FE5408-5472-4F2D-8686-609115D2532A}" type="pres">
      <dgm:prSet presAssocID="{7E4859B0-C06F-4D23-B355-C36CFDFD11A0}" presName="vert1" presStyleCnt="0"/>
      <dgm:spPr/>
    </dgm:pt>
    <dgm:pt modelId="{10CCADB1-D6EF-424F-A7AF-5794495F1E2E}" type="pres">
      <dgm:prSet presAssocID="{F8849A53-3FAC-4FC7-B4D8-E8892FA3D890}" presName="thickLine" presStyleLbl="alignNode1" presStyleIdx="2" presStyleCnt="6"/>
      <dgm:spPr/>
    </dgm:pt>
    <dgm:pt modelId="{026AC307-31FF-49B3-AF10-DC22A54FF1B5}" type="pres">
      <dgm:prSet presAssocID="{F8849A53-3FAC-4FC7-B4D8-E8892FA3D890}" presName="horz1" presStyleCnt="0"/>
      <dgm:spPr/>
    </dgm:pt>
    <dgm:pt modelId="{7FA14369-6261-4AA4-B1EC-BD49D3BABE6C}" type="pres">
      <dgm:prSet presAssocID="{F8849A53-3FAC-4FC7-B4D8-E8892FA3D890}" presName="tx1" presStyleLbl="revTx" presStyleIdx="2" presStyleCnt="6"/>
      <dgm:spPr/>
    </dgm:pt>
    <dgm:pt modelId="{4B9645B0-2E32-401B-A562-B588C5CDCBB9}" type="pres">
      <dgm:prSet presAssocID="{F8849A53-3FAC-4FC7-B4D8-E8892FA3D890}" presName="vert1" presStyleCnt="0"/>
      <dgm:spPr/>
    </dgm:pt>
    <dgm:pt modelId="{3EB107A7-A30F-4BFD-A910-0DA175205BC8}" type="pres">
      <dgm:prSet presAssocID="{2A31A4FD-70FB-4FEB-90C1-6EF24F38270B}" presName="thickLine" presStyleLbl="alignNode1" presStyleIdx="3" presStyleCnt="6"/>
      <dgm:spPr/>
    </dgm:pt>
    <dgm:pt modelId="{55E00635-31F8-49AB-AEDF-D985F6777A7E}" type="pres">
      <dgm:prSet presAssocID="{2A31A4FD-70FB-4FEB-90C1-6EF24F38270B}" presName="horz1" presStyleCnt="0"/>
      <dgm:spPr/>
    </dgm:pt>
    <dgm:pt modelId="{BAE3F3B8-0735-4DCC-B936-BBA96F33DC3F}" type="pres">
      <dgm:prSet presAssocID="{2A31A4FD-70FB-4FEB-90C1-6EF24F38270B}" presName="tx1" presStyleLbl="revTx" presStyleIdx="3" presStyleCnt="6"/>
      <dgm:spPr/>
    </dgm:pt>
    <dgm:pt modelId="{0A50D9C4-14AF-4C38-A0AD-AF1F2E4D87F1}" type="pres">
      <dgm:prSet presAssocID="{2A31A4FD-70FB-4FEB-90C1-6EF24F38270B}" presName="vert1" presStyleCnt="0"/>
      <dgm:spPr/>
    </dgm:pt>
    <dgm:pt modelId="{EA212D35-A88D-451D-8B7E-6E6E73CAE025}" type="pres">
      <dgm:prSet presAssocID="{B5EB7780-9CF0-43FC-9C34-7A8193AC9E24}" presName="thickLine" presStyleLbl="alignNode1" presStyleIdx="4" presStyleCnt="6"/>
      <dgm:spPr/>
    </dgm:pt>
    <dgm:pt modelId="{3D389EA4-5FF2-429B-985E-E9F5DB543A52}" type="pres">
      <dgm:prSet presAssocID="{B5EB7780-9CF0-43FC-9C34-7A8193AC9E24}" presName="horz1" presStyleCnt="0"/>
      <dgm:spPr/>
    </dgm:pt>
    <dgm:pt modelId="{F9197E89-36A4-4945-8116-7E96C2F010A2}" type="pres">
      <dgm:prSet presAssocID="{B5EB7780-9CF0-43FC-9C34-7A8193AC9E24}" presName="tx1" presStyleLbl="revTx" presStyleIdx="4" presStyleCnt="6"/>
      <dgm:spPr/>
    </dgm:pt>
    <dgm:pt modelId="{23DB70DC-92ED-4227-9181-BAFC97FB33BF}" type="pres">
      <dgm:prSet presAssocID="{B5EB7780-9CF0-43FC-9C34-7A8193AC9E24}" presName="vert1" presStyleCnt="0"/>
      <dgm:spPr/>
    </dgm:pt>
    <dgm:pt modelId="{5ECD3324-8E69-4799-9EA6-39038A153C8B}" type="pres">
      <dgm:prSet presAssocID="{890BC37F-CB6E-4E52-BBA6-8016363D5F01}" presName="thickLine" presStyleLbl="alignNode1" presStyleIdx="5" presStyleCnt="6"/>
      <dgm:spPr/>
    </dgm:pt>
    <dgm:pt modelId="{16C5CF26-2635-4305-BD30-DAF587C200DC}" type="pres">
      <dgm:prSet presAssocID="{890BC37F-CB6E-4E52-BBA6-8016363D5F01}" presName="horz1" presStyleCnt="0"/>
      <dgm:spPr/>
    </dgm:pt>
    <dgm:pt modelId="{71DDDA78-EEA0-4B02-9637-8842A28DBBCA}" type="pres">
      <dgm:prSet presAssocID="{890BC37F-CB6E-4E52-BBA6-8016363D5F01}" presName="tx1" presStyleLbl="revTx" presStyleIdx="5" presStyleCnt="6"/>
      <dgm:spPr/>
    </dgm:pt>
    <dgm:pt modelId="{1D7DB7E7-019E-476A-A6B3-A64516BCD3ED}" type="pres">
      <dgm:prSet presAssocID="{890BC37F-CB6E-4E52-BBA6-8016363D5F01}" presName="vert1" presStyleCnt="0"/>
      <dgm:spPr/>
    </dgm:pt>
  </dgm:ptLst>
  <dgm:cxnLst>
    <dgm:cxn modelId="{CEB03D04-6B2C-47F9-BB01-AACC8426211B}" srcId="{3558FEE4-5C3E-4D4B-9549-38696E0C6EFC}" destId="{2A31A4FD-70FB-4FEB-90C1-6EF24F38270B}" srcOrd="3" destOrd="0" parTransId="{04A85A30-9E7B-49B7-9204-ECB6A6ACBD15}" sibTransId="{E1265302-D708-4DB3-A09E-EACC35230966}"/>
    <dgm:cxn modelId="{C4A3B117-31BD-44AB-897D-B7EEF5AB4C55}" srcId="{3558FEE4-5C3E-4D4B-9549-38696E0C6EFC}" destId="{0500ECC8-E89A-4EB4-930F-C5501BEAE8D5}" srcOrd="0" destOrd="0" parTransId="{62A9206A-D9CE-4C2E-900D-51960C1DB1F1}" sibTransId="{958340EC-4174-4C1B-96CD-94C498CAA13E}"/>
    <dgm:cxn modelId="{97B50E19-4D57-44BC-97B7-D88E81C1C5FD}" type="presOf" srcId="{890BC37F-CB6E-4E52-BBA6-8016363D5F01}" destId="{71DDDA78-EEA0-4B02-9637-8842A28DBBCA}" srcOrd="0" destOrd="0" presId="urn:microsoft.com/office/officeart/2008/layout/LinedList"/>
    <dgm:cxn modelId="{A516936B-064F-410A-8BAF-34A41C47E478}" type="presOf" srcId="{3558FEE4-5C3E-4D4B-9549-38696E0C6EFC}" destId="{2E7EA91E-BE80-4586-87DF-B3A438744F28}" srcOrd="0" destOrd="0" presId="urn:microsoft.com/office/officeart/2008/layout/LinedList"/>
    <dgm:cxn modelId="{1EF1D679-0E2F-409A-AFDE-6E96E57D604B}" type="presOf" srcId="{2A31A4FD-70FB-4FEB-90C1-6EF24F38270B}" destId="{BAE3F3B8-0735-4DCC-B936-BBA96F33DC3F}" srcOrd="0" destOrd="0" presId="urn:microsoft.com/office/officeart/2008/layout/LinedList"/>
    <dgm:cxn modelId="{0A33BFA8-5243-4FE6-832E-AEBBB4CB5247}" srcId="{3558FEE4-5C3E-4D4B-9549-38696E0C6EFC}" destId="{7E4859B0-C06F-4D23-B355-C36CFDFD11A0}" srcOrd="1" destOrd="0" parTransId="{3E530AE4-20DD-4EA5-A829-6A1F13C4EE9C}" sibTransId="{33FE8A74-92A3-4A9A-B509-EBC16FED22A9}"/>
    <dgm:cxn modelId="{849B8FD6-86F1-41F2-B64F-5E8B4287EBC7}" type="presOf" srcId="{0500ECC8-E89A-4EB4-930F-C5501BEAE8D5}" destId="{3438C5FF-1BB4-4152-BB8E-76152DD479FA}" srcOrd="0" destOrd="0" presId="urn:microsoft.com/office/officeart/2008/layout/LinedList"/>
    <dgm:cxn modelId="{2F9120D7-A3A9-40B0-AB79-1C47494ED567}" type="presOf" srcId="{7E4859B0-C06F-4D23-B355-C36CFDFD11A0}" destId="{E8CB04FA-28F1-463E-9CE5-457D5E72666A}" srcOrd="0" destOrd="0" presId="urn:microsoft.com/office/officeart/2008/layout/LinedList"/>
    <dgm:cxn modelId="{8671C1DB-4DEC-47CD-BBCE-C6FA253779CF}" srcId="{3558FEE4-5C3E-4D4B-9549-38696E0C6EFC}" destId="{B5EB7780-9CF0-43FC-9C34-7A8193AC9E24}" srcOrd="4" destOrd="0" parTransId="{78CFBB0C-8852-4F96-BEBD-4E4679075D5F}" sibTransId="{04C8D987-EC26-49CC-B194-263944323E6C}"/>
    <dgm:cxn modelId="{33AA6BE2-860F-4100-B6C2-B70AA02FDB73}" type="presOf" srcId="{B5EB7780-9CF0-43FC-9C34-7A8193AC9E24}" destId="{F9197E89-36A4-4945-8116-7E96C2F010A2}" srcOrd="0" destOrd="0" presId="urn:microsoft.com/office/officeart/2008/layout/LinedList"/>
    <dgm:cxn modelId="{768B24E9-E982-4E08-844A-1EBE6081BD0F}" srcId="{3558FEE4-5C3E-4D4B-9549-38696E0C6EFC}" destId="{890BC37F-CB6E-4E52-BBA6-8016363D5F01}" srcOrd="5" destOrd="0" parTransId="{9D07CBF3-2917-46B6-AE84-6975B900DC63}" sibTransId="{AB5E0898-C8BF-4B53-B92E-6C296C94E089}"/>
    <dgm:cxn modelId="{C8A44AEC-6A64-4FDD-A88D-0A7E6536958B}" srcId="{3558FEE4-5C3E-4D4B-9549-38696E0C6EFC}" destId="{F8849A53-3FAC-4FC7-B4D8-E8892FA3D890}" srcOrd="2" destOrd="0" parTransId="{A8368736-90C3-4533-A717-233B8EC5F3FD}" sibTransId="{3B622D18-B307-47DD-A394-8BD91F099DE8}"/>
    <dgm:cxn modelId="{9FA497EC-4508-42F7-ABDB-32DBAD6544EB}" type="presOf" srcId="{F8849A53-3FAC-4FC7-B4D8-E8892FA3D890}" destId="{7FA14369-6261-4AA4-B1EC-BD49D3BABE6C}" srcOrd="0" destOrd="0" presId="urn:microsoft.com/office/officeart/2008/layout/LinedList"/>
    <dgm:cxn modelId="{4F082E5B-B153-46FE-B5F0-B5BB9DA44879}" type="presParOf" srcId="{2E7EA91E-BE80-4586-87DF-B3A438744F28}" destId="{1BF3E0CC-959F-49C5-9E00-F1018FEE2030}" srcOrd="0" destOrd="0" presId="urn:microsoft.com/office/officeart/2008/layout/LinedList"/>
    <dgm:cxn modelId="{C7D7D968-C289-4FD8-A149-D398A42EF197}" type="presParOf" srcId="{2E7EA91E-BE80-4586-87DF-B3A438744F28}" destId="{A743585F-E200-43C7-BA05-598EC926AA09}" srcOrd="1" destOrd="0" presId="urn:microsoft.com/office/officeart/2008/layout/LinedList"/>
    <dgm:cxn modelId="{3FF08425-4CD7-4AE3-8192-802666943173}" type="presParOf" srcId="{A743585F-E200-43C7-BA05-598EC926AA09}" destId="{3438C5FF-1BB4-4152-BB8E-76152DD479FA}" srcOrd="0" destOrd="0" presId="urn:microsoft.com/office/officeart/2008/layout/LinedList"/>
    <dgm:cxn modelId="{93386228-BFED-4E3E-ABE7-D3E7B58FBA7B}" type="presParOf" srcId="{A743585F-E200-43C7-BA05-598EC926AA09}" destId="{DCFEC8ED-AD6C-4B6B-BBA3-27621A398D2A}" srcOrd="1" destOrd="0" presId="urn:microsoft.com/office/officeart/2008/layout/LinedList"/>
    <dgm:cxn modelId="{AF7F0C17-9064-4CA7-9F05-1B664829ACBE}" type="presParOf" srcId="{2E7EA91E-BE80-4586-87DF-B3A438744F28}" destId="{05570F70-6328-4847-8736-CB9D5CC5C181}" srcOrd="2" destOrd="0" presId="urn:microsoft.com/office/officeart/2008/layout/LinedList"/>
    <dgm:cxn modelId="{40F31C5F-727C-49C2-B74F-F11B76E1AEC7}" type="presParOf" srcId="{2E7EA91E-BE80-4586-87DF-B3A438744F28}" destId="{16E02D81-EB35-4FE6-9F3F-7AC2AFD66BC2}" srcOrd="3" destOrd="0" presId="urn:microsoft.com/office/officeart/2008/layout/LinedList"/>
    <dgm:cxn modelId="{39A52ED3-1522-4E5A-A290-247C1EBDCFE6}" type="presParOf" srcId="{16E02D81-EB35-4FE6-9F3F-7AC2AFD66BC2}" destId="{E8CB04FA-28F1-463E-9CE5-457D5E72666A}" srcOrd="0" destOrd="0" presId="urn:microsoft.com/office/officeart/2008/layout/LinedList"/>
    <dgm:cxn modelId="{4B99D8A2-9400-461B-B0DA-D2E01B42E890}" type="presParOf" srcId="{16E02D81-EB35-4FE6-9F3F-7AC2AFD66BC2}" destId="{B3FE5408-5472-4F2D-8686-609115D2532A}" srcOrd="1" destOrd="0" presId="urn:microsoft.com/office/officeart/2008/layout/LinedList"/>
    <dgm:cxn modelId="{6282F2DF-700C-4D77-A677-AB74783D8936}" type="presParOf" srcId="{2E7EA91E-BE80-4586-87DF-B3A438744F28}" destId="{10CCADB1-D6EF-424F-A7AF-5794495F1E2E}" srcOrd="4" destOrd="0" presId="urn:microsoft.com/office/officeart/2008/layout/LinedList"/>
    <dgm:cxn modelId="{AFD73BEB-9496-490E-9814-EBE12701B762}" type="presParOf" srcId="{2E7EA91E-BE80-4586-87DF-B3A438744F28}" destId="{026AC307-31FF-49B3-AF10-DC22A54FF1B5}" srcOrd="5" destOrd="0" presId="urn:microsoft.com/office/officeart/2008/layout/LinedList"/>
    <dgm:cxn modelId="{D4EBF7E6-10D3-4EC0-B410-B97D07AE0141}" type="presParOf" srcId="{026AC307-31FF-49B3-AF10-DC22A54FF1B5}" destId="{7FA14369-6261-4AA4-B1EC-BD49D3BABE6C}" srcOrd="0" destOrd="0" presId="urn:microsoft.com/office/officeart/2008/layout/LinedList"/>
    <dgm:cxn modelId="{381B2314-8869-4040-A275-481F6277ABEE}" type="presParOf" srcId="{026AC307-31FF-49B3-AF10-DC22A54FF1B5}" destId="{4B9645B0-2E32-401B-A562-B588C5CDCBB9}" srcOrd="1" destOrd="0" presId="urn:microsoft.com/office/officeart/2008/layout/LinedList"/>
    <dgm:cxn modelId="{E17EE4D7-DC54-4ABE-B8DB-88135F2EDBEB}" type="presParOf" srcId="{2E7EA91E-BE80-4586-87DF-B3A438744F28}" destId="{3EB107A7-A30F-4BFD-A910-0DA175205BC8}" srcOrd="6" destOrd="0" presId="urn:microsoft.com/office/officeart/2008/layout/LinedList"/>
    <dgm:cxn modelId="{B4AD9AD0-D63A-4F33-AE4B-BF550D0E2DFC}" type="presParOf" srcId="{2E7EA91E-BE80-4586-87DF-B3A438744F28}" destId="{55E00635-31F8-49AB-AEDF-D985F6777A7E}" srcOrd="7" destOrd="0" presId="urn:microsoft.com/office/officeart/2008/layout/LinedList"/>
    <dgm:cxn modelId="{E4D69E55-8283-483C-80A8-33F72DF85947}" type="presParOf" srcId="{55E00635-31F8-49AB-AEDF-D985F6777A7E}" destId="{BAE3F3B8-0735-4DCC-B936-BBA96F33DC3F}" srcOrd="0" destOrd="0" presId="urn:microsoft.com/office/officeart/2008/layout/LinedList"/>
    <dgm:cxn modelId="{FEED202C-EFAB-49EE-B65D-DA591299AF30}" type="presParOf" srcId="{55E00635-31F8-49AB-AEDF-D985F6777A7E}" destId="{0A50D9C4-14AF-4C38-A0AD-AF1F2E4D87F1}" srcOrd="1" destOrd="0" presId="urn:microsoft.com/office/officeart/2008/layout/LinedList"/>
    <dgm:cxn modelId="{782C68B0-4C12-47E7-AF35-9D4D14ABEA7F}" type="presParOf" srcId="{2E7EA91E-BE80-4586-87DF-B3A438744F28}" destId="{EA212D35-A88D-451D-8B7E-6E6E73CAE025}" srcOrd="8" destOrd="0" presId="urn:microsoft.com/office/officeart/2008/layout/LinedList"/>
    <dgm:cxn modelId="{D7A1AC6D-C877-4DB3-8EBE-7E71237937C5}" type="presParOf" srcId="{2E7EA91E-BE80-4586-87DF-B3A438744F28}" destId="{3D389EA4-5FF2-429B-985E-E9F5DB543A52}" srcOrd="9" destOrd="0" presId="urn:microsoft.com/office/officeart/2008/layout/LinedList"/>
    <dgm:cxn modelId="{882F56E5-DB54-4A5D-AB76-A6ABB0CFDAF0}" type="presParOf" srcId="{3D389EA4-5FF2-429B-985E-E9F5DB543A52}" destId="{F9197E89-36A4-4945-8116-7E96C2F010A2}" srcOrd="0" destOrd="0" presId="urn:microsoft.com/office/officeart/2008/layout/LinedList"/>
    <dgm:cxn modelId="{3FD349C9-59FA-4B22-9020-6D396B26DD51}" type="presParOf" srcId="{3D389EA4-5FF2-429B-985E-E9F5DB543A52}" destId="{23DB70DC-92ED-4227-9181-BAFC97FB33BF}" srcOrd="1" destOrd="0" presId="urn:microsoft.com/office/officeart/2008/layout/LinedList"/>
    <dgm:cxn modelId="{B9DEFFEA-6C90-4A6E-9408-67500404C4A1}" type="presParOf" srcId="{2E7EA91E-BE80-4586-87DF-B3A438744F28}" destId="{5ECD3324-8E69-4799-9EA6-39038A153C8B}" srcOrd="10" destOrd="0" presId="urn:microsoft.com/office/officeart/2008/layout/LinedList"/>
    <dgm:cxn modelId="{7A92E939-9A2F-479C-9847-833EF24CE175}" type="presParOf" srcId="{2E7EA91E-BE80-4586-87DF-B3A438744F28}" destId="{16C5CF26-2635-4305-BD30-DAF587C200DC}" srcOrd="11" destOrd="0" presId="urn:microsoft.com/office/officeart/2008/layout/LinedList"/>
    <dgm:cxn modelId="{F9F3261D-1915-485D-B048-2D8B111B581F}" type="presParOf" srcId="{16C5CF26-2635-4305-BD30-DAF587C200DC}" destId="{71DDDA78-EEA0-4B02-9637-8842A28DBBCA}" srcOrd="0" destOrd="0" presId="urn:microsoft.com/office/officeart/2008/layout/LinedList"/>
    <dgm:cxn modelId="{899F7434-20E8-4595-94DB-9A33B0FB9E54}" type="presParOf" srcId="{16C5CF26-2635-4305-BD30-DAF587C200DC}" destId="{1D7DB7E7-019E-476A-A6B3-A64516BCD3E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5146A9-BBE4-4E0D-8942-97725259AF0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613C032-6D56-402B-A52A-181DA8088186}">
      <dgm:prSet/>
      <dgm:spPr/>
      <dgm:t>
        <a:bodyPr/>
        <a:lstStyle/>
        <a:p>
          <a:r>
            <a:rPr lang="en-US"/>
            <a:t>Created To-Do lists</a:t>
          </a:r>
        </a:p>
      </dgm:t>
    </dgm:pt>
    <dgm:pt modelId="{202BF666-2632-4C41-8597-2A43A003F3C1}" type="parTrans" cxnId="{C28D86B5-6BDC-4274-88A6-C1B6FCD6D7E8}">
      <dgm:prSet/>
      <dgm:spPr/>
      <dgm:t>
        <a:bodyPr/>
        <a:lstStyle/>
        <a:p>
          <a:endParaRPr lang="en-US"/>
        </a:p>
      </dgm:t>
    </dgm:pt>
    <dgm:pt modelId="{FB171F13-E45C-489B-9E3D-25D095642AEE}" type="sibTrans" cxnId="{C28D86B5-6BDC-4274-88A6-C1B6FCD6D7E8}">
      <dgm:prSet/>
      <dgm:spPr/>
      <dgm:t>
        <a:bodyPr/>
        <a:lstStyle/>
        <a:p>
          <a:endParaRPr lang="en-US"/>
        </a:p>
      </dgm:t>
    </dgm:pt>
    <dgm:pt modelId="{B74AC9EB-A856-4BDA-B57D-BE2C51B90E7B}">
      <dgm:prSet/>
      <dgm:spPr/>
      <dgm:t>
        <a:bodyPr/>
        <a:lstStyle/>
        <a:p>
          <a:r>
            <a:rPr lang="en-US"/>
            <a:t>Added schedule with milestones</a:t>
          </a:r>
        </a:p>
      </dgm:t>
    </dgm:pt>
    <dgm:pt modelId="{BF5F8206-EE21-4279-A60B-3306C1A74494}" type="parTrans" cxnId="{F48500CC-939E-445F-AA29-571E5D59447D}">
      <dgm:prSet/>
      <dgm:spPr/>
      <dgm:t>
        <a:bodyPr/>
        <a:lstStyle/>
        <a:p>
          <a:endParaRPr lang="en-US"/>
        </a:p>
      </dgm:t>
    </dgm:pt>
    <dgm:pt modelId="{7C1CCE88-05D6-4868-875B-56197A0FF3EA}" type="sibTrans" cxnId="{F48500CC-939E-445F-AA29-571E5D59447D}">
      <dgm:prSet/>
      <dgm:spPr/>
      <dgm:t>
        <a:bodyPr/>
        <a:lstStyle/>
        <a:p>
          <a:endParaRPr lang="en-US"/>
        </a:p>
      </dgm:t>
    </dgm:pt>
    <dgm:pt modelId="{C652541B-46A9-41CA-94B5-7941E9ED8A94}">
      <dgm:prSet/>
      <dgm:spPr/>
      <dgm:t>
        <a:bodyPr/>
        <a:lstStyle/>
        <a:p>
          <a:r>
            <a:rPr lang="en-US"/>
            <a:t>Uploaded Docs &amp; Files</a:t>
          </a:r>
        </a:p>
      </dgm:t>
    </dgm:pt>
    <dgm:pt modelId="{1685C576-8F76-471E-80FB-96DFBE490999}" type="parTrans" cxnId="{D655EEC2-8AD4-4276-B95D-0C80CDA029EB}">
      <dgm:prSet/>
      <dgm:spPr/>
      <dgm:t>
        <a:bodyPr/>
        <a:lstStyle/>
        <a:p>
          <a:endParaRPr lang="en-US"/>
        </a:p>
      </dgm:t>
    </dgm:pt>
    <dgm:pt modelId="{B83343B7-9ED9-4B5A-A3B8-C80C9A42C5EB}" type="sibTrans" cxnId="{D655EEC2-8AD4-4276-B95D-0C80CDA029EB}">
      <dgm:prSet/>
      <dgm:spPr/>
      <dgm:t>
        <a:bodyPr/>
        <a:lstStyle/>
        <a:p>
          <a:endParaRPr lang="en-US"/>
        </a:p>
      </dgm:t>
    </dgm:pt>
    <dgm:pt modelId="{07F70F0B-56A6-41DD-9755-ED02D19EE622}">
      <dgm:prSet/>
      <dgm:spPr/>
      <dgm:t>
        <a:bodyPr/>
        <a:lstStyle/>
        <a:p>
          <a:r>
            <a:rPr lang="en-US"/>
            <a:t>Identified critical path</a:t>
          </a:r>
        </a:p>
      </dgm:t>
    </dgm:pt>
    <dgm:pt modelId="{1A90125E-9C49-41FF-BF37-B4AAF321ABF7}" type="parTrans" cxnId="{47F3E513-EB5C-4170-B4DC-F42D43E7FD02}">
      <dgm:prSet/>
      <dgm:spPr/>
      <dgm:t>
        <a:bodyPr/>
        <a:lstStyle/>
        <a:p>
          <a:endParaRPr lang="en-US"/>
        </a:p>
      </dgm:t>
    </dgm:pt>
    <dgm:pt modelId="{7BF58B2A-A22E-4014-9716-C2035F02E54C}" type="sibTrans" cxnId="{47F3E513-EB5C-4170-B4DC-F42D43E7FD02}">
      <dgm:prSet/>
      <dgm:spPr/>
      <dgm:t>
        <a:bodyPr/>
        <a:lstStyle/>
        <a:p>
          <a:endParaRPr lang="en-US"/>
        </a:p>
      </dgm:t>
    </dgm:pt>
    <dgm:pt modelId="{A7A6AA92-6F61-496C-996E-0513F2264479}" type="pres">
      <dgm:prSet presAssocID="{325146A9-BBE4-4E0D-8942-97725259AF0F}" presName="linear" presStyleCnt="0">
        <dgm:presLayoutVars>
          <dgm:animLvl val="lvl"/>
          <dgm:resizeHandles val="exact"/>
        </dgm:presLayoutVars>
      </dgm:prSet>
      <dgm:spPr/>
    </dgm:pt>
    <dgm:pt modelId="{6689A3D3-4048-4E31-A2AD-67AEEB7DCE70}" type="pres">
      <dgm:prSet presAssocID="{A613C032-6D56-402B-A52A-181DA808818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08AA062-F012-4ABA-A954-78BAA35DC3F2}" type="pres">
      <dgm:prSet presAssocID="{FB171F13-E45C-489B-9E3D-25D095642AEE}" presName="spacer" presStyleCnt="0"/>
      <dgm:spPr/>
    </dgm:pt>
    <dgm:pt modelId="{E2F0D47C-8AB1-488C-A57B-0D5B5DBE94D3}" type="pres">
      <dgm:prSet presAssocID="{B74AC9EB-A856-4BDA-B57D-BE2C51B90E7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B8E6898-1BDC-4932-9E7B-7B2E0091279E}" type="pres">
      <dgm:prSet presAssocID="{7C1CCE88-05D6-4868-875B-56197A0FF3EA}" presName="spacer" presStyleCnt="0"/>
      <dgm:spPr/>
    </dgm:pt>
    <dgm:pt modelId="{92FFC41D-CFC8-4471-9F6A-FF79F2B432B5}" type="pres">
      <dgm:prSet presAssocID="{C652541B-46A9-41CA-94B5-7941E9ED8A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E425DA7-72A8-44DD-9DF7-7F9900485004}" type="pres">
      <dgm:prSet presAssocID="{B83343B7-9ED9-4B5A-A3B8-C80C9A42C5EB}" presName="spacer" presStyleCnt="0"/>
      <dgm:spPr/>
    </dgm:pt>
    <dgm:pt modelId="{8A3C51E3-8434-4553-9286-751027A878DA}" type="pres">
      <dgm:prSet presAssocID="{07F70F0B-56A6-41DD-9755-ED02D19EE62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7F3E513-EB5C-4170-B4DC-F42D43E7FD02}" srcId="{325146A9-BBE4-4E0D-8942-97725259AF0F}" destId="{07F70F0B-56A6-41DD-9755-ED02D19EE622}" srcOrd="3" destOrd="0" parTransId="{1A90125E-9C49-41FF-BF37-B4AAF321ABF7}" sibTransId="{7BF58B2A-A22E-4014-9716-C2035F02E54C}"/>
    <dgm:cxn modelId="{F2952A3E-660C-4F97-A441-7494160E3C79}" type="presOf" srcId="{B74AC9EB-A856-4BDA-B57D-BE2C51B90E7B}" destId="{E2F0D47C-8AB1-488C-A57B-0D5B5DBE94D3}" srcOrd="0" destOrd="0" presId="urn:microsoft.com/office/officeart/2005/8/layout/vList2"/>
    <dgm:cxn modelId="{2B6F8A67-9D59-4CB9-AD82-A0388CBFF6BB}" type="presOf" srcId="{C652541B-46A9-41CA-94B5-7941E9ED8A94}" destId="{92FFC41D-CFC8-4471-9F6A-FF79F2B432B5}" srcOrd="0" destOrd="0" presId="urn:microsoft.com/office/officeart/2005/8/layout/vList2"/>
    <dgm:cxn modelId="{3A372A6B-C8D2-4388-9F77-F061893A08B2}" type="presOf" srcId="{A613C032-6D56-402B-A52A-181DA8088186}" destId="{6689A3D3-4048-4E31-A2AD-67AEEB7DCE70}" srcOrd="0" destOrd="0" presId="urn:microsoft.com/office/officeart/2005/8/layout/vList2"/>
    <dgm:cxn modelId="{0021FA90-1246-4024-AADC-C0CE537FD7F4}" type="presOf" srcId="{07F70F0B-56A6-41DD-9755-ED02D19EE622}" destId="{8A3C51E3-8434-4553-9286-751027A878DA}" srcOrd="0" destOrd="0" presId="urn:microsoft.com/office/officeart/2005/8/layout/vList2"/>
    <dgm:cxn modelId="{4E31CDAB-1912-4647-A233-56945223DAB0}" type="presOf" srcId="{325146A9-BBE4-4E0D-8942-97725259AF0F}" destId="{A7A6AA92-6F61-496C-996E-0513F2264479}" srcOrd="0" destOrd="0" presId="urn:microsoft.com/office/officeart/2005/8/layout/vList2"/>
    <dgm:cxn modelId="{C28D86B5-6BDC-4274-88A6-C1B6FCD6D7E8}" srcId="{325146A9-BBE4-4E0D-8942-97725259AF0F}" destId="{A613C032-6D56-402B-A52A-181DA8088186}" srcOrd="0" destOrd="0" parTransId="{202BF666-2632-4C41-8597-2A43A003F3C1}" sibTransId="{FB171F13-E45C-489B-9E3D-25D095642AEE}"/>
    <dgm:cxn modelId="{D655EEC2-8AD4-4276-B95D-0C80CDA029EB}" srcId="{325146A9-BBE4-4E0D-8942-97725259AF0F}" destId="{C652541B-46A9-41CA-94B5-7941E9ED8A94}" srcOrd="2" destOrd="0" parTransId="{1685C576-8F76-471E-80FB-96DFBE490999}" sibTransId="{B83343B7-9ED9-4B5A-A3B8-C80C9A42C5EB}"/>
    <dgm:cxn modelId="{F48500CC-939E-445F-AA29-571E5D59447D}" srcId="{325146A9-BBE4-4E0D-8942-97725259AF0F}" destId="{B74AC9EB-A856-4BDA-B57D-BE2C51B90E7B}" srcOrd="1" destOrd="0" parTransId="{BF5F8206-EE21-4279-A60B-3306C1A74494}" sibTransId="{7C1CCE88-05D6-4868-875B-56197A0FF3EA}"/>
    <dgm:cxn modelId="{F0283CB0-532E-4947-8246-3D5824E433FB}" type="presParOf" srcId="{A7A6AA92-6F61-496C-996E-0513F2264479}" destId="{6689A3D3-4048-4E31-A2AD-67AEEB7DCE70}" srcOrd="0" destOrd="0" presId="urn:microsoft.com/office/officeart/2005/8/layout/vList2"/>
    <dgm:cxn modelId="{7CD026D9-C36B-4F08-9388-8E6C522FDF92}" type="presParOf" srcId="{A7A6AA92-6F61-496C-996E-0513F2264479}" destId="{D08AA062-F012-4ABA-A954-78BAA35DC3F2}" srcOrd="1" destOrd="0" presId="urn:microsoft.com/office/officeart/2005/8/layout/vList2"/>
    <dgm:cxn modelId="{B230EBA5-38B3-453D-9647-21B97B67E6B9}" type="presParOf" srcId="{A7A6AA92-6F61-496C-996E-0513F2264479}" destId="{E2F0D47C-8AB1-488C-A57B-0D5B5DBE94D3}" srcOrd="2" destOrd="0" presId="urn:microsoft.com/office/officeart/2005/8/layout/vList2"/>
    <dgm:cxn modelId="{E781F61E-0C32-4E50-BE65-9D30FFEC3C85}" type="presParOf" srcId="{A7A6AA92-6F61-496C-996E-0513F2264479}" destId="{DB8E6898-1BDC-4932-9E7B-7B2E0091279E}" srcOrd="3" destOrd="0" presId="urn:microsoft.com/office/officeart/2005/8/layout/vList2"/>
    <dgm:cxn modelId="{44D3B5A8-C1E1-4C0E-8813-5E64933984BE}" type="presParOf" srcId="{A7A6AA92-6F61-496C-996E-0513F2264479}" destId="{92FFC41D-CFC8-4471-9F6A-FF79F2B432B5}" srcOrd="4" destOrd="0" presId="urn:microsoft.com/office/officeart/2005/8/layout/vList2"/>
    <dgm:cxn modelId="{EA235DEF-7E0B-4414-8D4D-2E9E2420AA43}" type="presParOf" srcId="{A7A6AA92-6F61-496C-996E-0513F2264479}" destId="{AE425DA7-72A8-44DD-9DF7-7F9900485004}" srcOrd="5" destOrd="0" presId="urn:microsoft.com/office/officeart/2005/8/layout/vList2"/>
    <dgm:cxn modelId="{C69B603F-C8E8-4042-8C07-551BC0379E34}" type="presParOf" srcId="{A7A6AA92-6F61-496C-996E-0513F2264479}" destId="{8A3C51E3-8434-4553-9286-751027A878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1F4D91-35A8-4134-A7AD-97430DD195E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86CE96E-171E-4762-B3EC-D14EBC705539}">
      <dgm:prSet/>
      <dgm:spPr/>
      <dgm:t>
        <a:bodyPr/>
        <a:lstStyle/>
        <a:p>
          <a:r>
            <a:rPr lang="en-US" dirty="0"/>
            <a:t>Repo: star-team-event-management-system</a:t>
          </a:r>
        </a:p>
      </dgm:t>
    </dgm:pt>
    <dgm:pt modelId="{3CA15538-3E33-4371-BC01-629E8DC025EB}" type="parTrans" cxnId="{04DA6B29-893B-4072-A58E-494C840771FE}">
      <dgm:prSet/>
      <dgm:spPr/>
      <dgm:t>
        <a:bodyPr/>
        <a:lstStyle/>
        <a:p>
          <a:endParaRPr lang="en-US"/>
        </a:p>
      </dgm:t>
    </dgm:pt>
    <dgm:pt modelId="{9A5566ED-3DD9-4823-9C39-AB0259D5451D}" type="sibTrans" cxnId="{04DA6B29-893B-4072-A58E-494C840771FE}">
      <dgm:prSet/>
      <dgm:spPr/>
      <dgm:t>
        <a:bodyPr/>
        <a:lstStyle/>
        <a:p>
          <a:endParaRPr lang="en-US"/>
        </a:p>
      </dgm:t>
    </dgm:pt>
    <dgm:pt modelId="{AFBC2124-F99F-45CA-95DC-4E40AB5CAA74}">
      <dgm:prSet/>
      <dgm:spPr/>
      <dgm:t>
        <a:bodyPr/>
        <a:lstStyle/>
        <a:p>
          <a:r>
            <a:rPr lang="en-US"/>
            <a:t>Public repository</a:t>
          </a:r>
        </a:p>
      </dgm:t>
    </dgm:pt>
    <dgm:pt modelId="{045D9031-6F98-4587-A867-0BEACA10C94B}" type="parTrans" cxnId="{18A7800C-459D-4704-A72F-9BA89F02FD2F}">
      <dgm:prSet/>
      <dgm:spPr/>
      <dgm:t>
        <a:bodyPr/>
        <a:lstStyle/>
        <a:p>
          <a:endParaRPr lang="en-US"/>
        </a:p>
      </dgm:t>
    </dgm:pt>
    <dgm:pt modelId="{0C140DFD-91D3-4098-B031-EB899B6288C9}" type="sibTrans" cxnId="{18A7800C-459D-4704-A72F-9BA89F02FD2F}">
      <dgm:prSet/>
      <dgm:spPr/>
      <dgm:t>
        <a:bodyPr/>
        <a:lstStyle/>
        <a:p>
          <a:endParaRPr lang="en-US"/>
        </a:p>
      </dgm:t>
    </dgm:pt>
    <dgm:pt modelId="{2600AEE3-CA27-4A8C-8810-2D969C2B14BF}">
      <dgm:prSet/>
      <dgm:spPr/>
      <dgm:t>
        <a:bodyPr/>
        <a:lstStyle/>
        <a:p>
          <a:r>
            <a:rPr lang="en-US"/>
            <a:t>README explains setup &amp; purpose</a:t>
          </a:r>
        </a:p>
      </dgm:t>
    </dgm:pt>
    <dgm:pt modelId="{D4970162-3106-4392-8FEF-A95FD7451EC8}" type="parTrans" cxnId="{AC735B56-CA26-4398-B4A0-AEFE7970DF0F}">
      <dgm:prSet/>
      <dgm:spPr/>
      <dgm:t>
        <a:bodyPr/>
        <a:lstStyle/>
        <a:p>
          <a:endParaRPr lang="en-US"/>
        </a:p>
      </dgm:t>
    </dgm:pt>
    <dgm:pt modelId="{5A15B065-E98E-4CA4-B1CA-3EB70F115796}" type="sibTrans" cxnId="{AC735B56-CA26-4398-B4A0-AEFE7970DF0F}">
      <dgm:prSet/>
      <dgm:spPr/>
      <dgm:t>
        <a:bodyPr/>
        <a:lstStyle/>
        <a:p>
          <a:endParaRPr lang="en-US"/>
        </a:p>
      </dgm:t>
    </dgm:pt>
    <dgm:pt modelId="{E1CC921E-6BE5-4F5C-B3DC-01F00C633794}">
      <dgm:prSet/>
      <dgm:spPr/>
      <dgm:t>
        <a:bodyPr/>
        <a:lstStyle/>
        <a:p>
          <a:r>
            <a:rPr lang="en-US"/>
            <a:t>Commit history included</a:t>
          </a:r>
        </a:p>
      </dgm:t>
    </dgm:pt>
    <dgm:pt modelId="{69EF22C3-EAFB-430C-8A51-C7CB3C72F98D}" type="parTrans" cxnId="{A9C48950-B007-4A84-8F63-01B43391F663}">
      <dgm:prSet/>
      <dgm:spPr/>
      <dgm:t>
        <a:bodyPr/>
        <a:lstStyle/>
        <a:p>
          <a:endParaRPr lang="en-US"/>
        </a:p>
      </dgm:t>
    </dgm:pt>
    <dgm:pt modelId="{1C42B4C7-9B26-41F0-9737-DCC8C944B672}" type="sibTrans" cxnId="{A9C48950-B007-4A84-8F63-01B43391F663}">
      <dgm:prSet/>
      <dgm:spPr/>
      <dgm:t>
        <a:bodyPr/>
        <a:lstStyle/>
        <a:p>
          <a:endParaRPr lang="en-US"/>
        </a:p>
      </dgm:t>
    </dgm:pt>
    <dgm:pt modelId="{28E80931-2321-4E15-AD1A-B8CF21F523FD}" type="pres">
      <dgm:prSet presAssocID="{721F4D91-35A8-4134-A7AD-97430DD195EF}" presName="root" presStyleCnt="0">
        <dgm:presLayoutVars>
          <dgm:dir/>
          <dgm:resizeHandles val="exact"/>
        </dgm:presLayoutVars>
      </dgm:prSet>
      <dgm:spPr/>
    </dgm:pt>
    <dgm:pt modelId="{508E32AD-BDB1-4B7D-862F-A350D57A1DF3}" type="pres">
      <dgm:prSet presAssocID="{886CE96E-171E-4762-B3EC-D14EBC705539}" presName="compNode" presStyleCnt="0"/>
      <dgm:spPr/>
    </dgm:pt>
    <dgm:pt modelId="{0590133E-1499-47DC-8388-1CCC107EFF36}" type="pres">
      <dgm:prSet presAssocID="{886CE96E-171E-4762-B3EC-D14EBC705539}" presName="bgRect" presStyleLbl="bgShp" presStyleIdx="0" presStyleCnt="4"/>
      <dgm:spPr/>
    </dgm:pt>
    <dgm:pt modelId="{48F20AB6-803C-4E5D-B931-6E39CE34CCD1}" type="pres">
      <dgm:prSet presAssocID="{886CE96E-171E-4762-B3EC-D14EBC70553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DB8293F9-D3D0-48F3-AD73-8019CCE3E988}" type="pres">
      <dgm:prSet presAssocID="{886CE96E-171E-4762-B3EC-D14EBC705539}" presName="spaceRect" presStyleCnt="0"/>
      <dgm:spPr/>
    </dgm:pt>
    <dgm:pt modelId="{A74309AC-0BD2-4A20-8174-F36E859D99BA}" type="pres">
      <dgm:prSet presAssocID="{886CE96E-171E-4762-B3EC-D14EBC705539}" presName="parTx" presStyleLbl="revTx" presStyleIdx="0" presStyleCnt="4">
        <dgm:presLayoutVars>
          <dgm:chMax val="0"/>
          <dgm:chPref val="0"/>
        </dgm:presLayoutVars>
      </dgm:prSet>
      <dgm:spPr/>
    </dgm:pt>
    <dgm:pt modelId="{DC3AF5BE-0A1D-4912-8C90-EF25C2617F42}" type="pres">
      <dgm:prSet presAssocID="{9A5566ED-3DD9-4823-9C39-AB0259D5451D}" presName="sibTrans" presStyleCnt="0"/>
      <dgm:spPr/>
    </dgm:pt>
    <dgm:pt modelId="{4C745222-237D-4EEB-B893-47D296FF24B8}" type="pres">
      <dgm:prSet presAssocID="{AFBC2124-F99F-45CA-95DC-4E40AB5CAA74}" presName="compNode" presStyleCnt="0"/>
      <dgm:spPr/>
    </dgm:pt>
    <dgm:pt modelId="{FE5FAC7A-059B-433B-A928-8244B5B4C932}" type="pres">
      <dgm:prSet presAssocID="{AFBC2124-F99F-45CA-95DC-4E40AB5CAA74}" presName="bgRect" presStyleLbl="bgShp" presStyleIdx="1" presStyleCnt="4"/>
      <dgm:spPr/>
    </dgm:pt>
    <dgm:pt modelId="{66B58340-073B-49BF-AE62-1818FDCAC869}" type="pres">
      <dgm:prSet presAssocID="{AFBC2124-F99F-45CA-95DC-4E40AB5CAA7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36FAA34-B5B4-4D74-8592-15FAC7420BB0}" type="pres">
      <dgm:prSet presAssocID="{AFBC2124-F99F-45CA-95DC-4E40AB5CAA74}" presName="spaceRect" presStyleCnt="0"/>
      <dgm:spPr/>
    </dgm:pt>
    <dgm:pt modelId="{F2F414E2-A677-45F7-BC6B-2F103D3D9BF0}" type="pres">
      <dgm:prSet presAssocID="{AFBC2124-F99F-45CA-95DC-4E40AB5CAA74}" presName="parTx" presStyleLbl="revTx" presStyleIdx="1" presStyleCnt="4">
        <dgm:presLayoutVars>
          <dgm:chMax val="0"/>
          <dgm:chPref val="0"/>
        </dgm:presLayoutVars>
      </dgm:prSet>
      <dgm:spPr/>
    </dgm:pt>
    <dgm:pt modelId="{790F8595-CBCD-4030-A651-273C54FE7E44}" type="pres">
      <dgm:prSet presAssocID="{0C140DFD-91D3-4098-B031-EB899B6288C9}" presName="sibTrans" presStyleCnt="0"/>
      <dgm:spPr/>
    </dgm:pt>
    <dgm:pt modelId="{64FAC318-7A6B-451D-B150-961234521715}" type="pres">
      <dgm:prSet presAssocID="{2600AEE3-CA27-4A8C-8810-2D969C2B14BF}" presName="compNode" presStyleCnt="0"/>
      <dgm:spPr/>
    </dgm:pt>
    <dgm:pt modelId="{D28D3BDA-A09B-49D9-A4AC-04D3937A3D55}" type="pres">
      <dgm:prSet presAssocID="{2600AEE3-CA27-4A8C-8810-2D969C2B14BF}" presName="bgRect" presStyleLbl="bgShp" presStyleIdx="2" presStyleCnt="4"/>
      <dgm:spPr/>
    </dgm:pt>
    <dgm:pt modelId="{9499EFFA-8BDE-451E-A55F-24AD8C92EC10}" type="pres">
      <dgm:prSet presAssocID="{2600AEE3-CA27-4A8C-8810-2D969C2B14B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9451D478-9404-4AB7-B2F8-B50495382366}" type="pres">
      <dgm:prSet presAssocID="{2600AEE3-CA27-4A8C-8810-2D969C2B14BF}" presName="spaceRect" presStyleCnt="0"/>
      <dgm:spPr/>
    </dgm:pt>
    <dgm:pt modelId="{DB2B7292-7CAA-4C7F-B435-B46D586B3C87}" type="pres">
      <dgm:prSet presAssocID="{2600AEE3-CA27-4A8C-8810-2D969C2B14BF}" presName="parTx" presStyleLbl="revTx" presStyleIdx="2" presStyleCnt="4">
        <dgm:presLayoutVars>
          <dgm:chMax val="0"/>
          <dgm:chPref val="0"/>
        </dgm:presLayoutVars>
      </dgm:prSet>
      <dgm:spPr/>
    </dgm:pt>
    <dgm:pt modelId="{132EDBFD-DA67-42F8-B594-06D675D4CA82}" type="pres">
      <dgm:prSet presAssocID="{5A15B065-E98E-4CA4-B1CA-3EB70F115796}" presName="sibTrans" presStyleCnt="0"/>
      <dgm:spPr/>
    </dgm:pt>
    <dgm:pt modelId="{4DD32F22-869F-4BC9-8B50-E4039BB4AD6B}" type="pres">
      <dgm:prSet presAssocID="{E1CC921E-6BE5-4F5C-B3DC-01F00C633794}" presName="compNode" presStyleCnt="0"/>
      <dgm:spPr/>
    </dgm:pt>
    <dgm:pt modelId="{DE2B3BF0-CB6F-4AAF-BF62-2E9DC4D0EB31}" type="pres">
      <dgm:prSet presAssocID="{E1CC921E-6BE5-4F5C-B3DC-01F00C633794}" presName="bgRect" presStyleLbl="bgShp" presStyleIdx="3" presStyleCnt="4"/>
      <dgm:spPr/>
    </dgm:pt>
    <dgm:pt modelId="{EC9B8EA3-AF5F-481A-9A9A-B44A03D0E98C}" type="pres">
      <dgm:prSet presAssocID="{E1CC921E-6BE5-4F5C-B3DC-01F00C63379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15382B1-9DE8-452A-B095-A9DBDB99C1AC}" type="pres">
      <dgm:prSet presAssocID="{E1CC921E-6BE5-4F5C-B3DC-01F00C633794}" presName="spaceRect" presStyleCnt="0"/>
      <dgm:spPr/>
    </dgm:pt>
    <dgm:pt modelId="{6B27C73C-BD3F-429D-9224-2D344CC3DB1A}" type="pres">
      <dgm:prSet presAssocID="{E1CC921E-6BE5-4F5C-B3DC-01F00C63379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8A7800C-459D-4704-A72F-9BA89F02FD2F}" srcId="{721F4D91-35A8-4134-A7AD-97430DD195EF}" destId="{AFBC2124-F99F-45CA-95DC-4E40AB5CAA74}" srcOrd="1" destOrd="0" parTransId="{045D9031-6F98-4587-A867-0BEACA10C94B}" sibTransId="{0C140DFD-91D3-4098-B031-EB899B6288C9}"/>
    <dgm:cxn modelId="{04DA6B29-893B-4072-A58E-494C840771FE}" srcId="{721F4D91-35A8-4134-A7AD-97430DD195EF}" destId="{886CE96E-171E-4762-B3EC-D14EBC705539}" srcOrd="0" destOrd="0" parTransId="{3CA15538-3E33-4371-BC01-629E8DC025EB}" sibTransId="{9A5566ED-3DD9-4823-9C39-AB0259D5451D}"/>
    <dgm:cxn modelId="{5CAF6A2A-77D6-4216-AF36-C09ADF52B924}" type="presOf" srcId="{721F4D91-35A8-4134-A7AD-97430DD195EF}" destId="{28E80931-2321-4E15-AD1A-B8CF21F523FD}" srcOrd="0" destOrd="0" presId="urn:microsoft.com/office/officeart/2018/2/layout/IconVerticalSolidList"/>
    <dgm:cxn modelId="{59E0396D-A073-45BF-9D5C-C510FA913293}" type="presOf" srcId="{AFBC2124-F99F-45CA-95DC-4E40AB5CAA74}" destId="{F2F414E2-A677-45F7-BC6B-2F103D3D9BF0}" srcOrd="0" destOrd="0" presId="urn:microsoft.com/office/officeart/2018/2/layout/IconVerticalSolidList"/>
    <dgm:cxn modelId="{A9C48950-B007-4A84-8F63-01B43391F663}" srcId="{721F4D91-35A8-4134-A7AD-97430DD195EF}" destId="{E1CC921E-6BE5-4F5C-B3DC-01F00C633794}" srcOrd="3" destOrd="0" parTransId="{69EF22C3-EAFB-430C-8A51-C7CB3C72F98D}" sibTransId="{1C42B4C7-9B26-41F0-9737-DCC8C944B672}"/>
    <dgm:cxn modelId="{5D243656-BAB3-44CD-A907-38DC315835EE}" type="presOf" srcId="{2600AEE3-CA27-4A8C-8810-2D969C2B14BF}" destId="{DB2B7292-7CAA-4C7F-B435-B46D586B3C87}" srcOrd="0" destOrd="0" presId="urn:microsoft.com/office/officeart/2018/2/layout/IconVerticalSolidList"/>
    <dgm:cxn modelId="{AC735B56-CA26-4398-B4A0-AEFE7970DF0F}" srcId="{721F4D91-35A8-4134-A7AD-97430DD195EF}" destId="{2600AEE3-CA27-4A8C-8810-2D969C2B14BF}" srcOrd="2" destOrd="0" parTransId="{D4970162-3106-4392-8FEF-A95FD7451EC8}" sibTransId="{5A15B065-E98E-4CA4-B1CA-3EB70F115796}"/>
    <dgm:cxn modelId="{9F86FBE2-67DF-4D3E-9071-6FDE67E1A8CC}" type="presOf" srcId="{E1CC921E-6BE5-4F5C-B3DC-01F00C633794}" destId="{6B27C73C-BD3F-429D-9224-2D344CC3DB1A}" srcOrd="0" destOrd="0" presId="urn:microsoft.com/office/officeart/2018/2/layout/IconVerticalSolidList"/>
    <dgm:cxn modelId="{794544EE-9D46-41E1-974A-FEFAC61BB967}" type="presOf" srcId="{886CE96E-171E-4762-B3EC-D14EBC705539}" destId="{A74309AC-0BD2-4A20-8174-F36E859D99BA}" srcOrd="0" destOrd="0" presId="urn:microsoft.com/office/officeart/2018/2/layout/IconVerticalSolidList"/>
    <dgm:cxn modelId="{18A55D14-D262-409B-8B6C-F26F09E182BC}" type="presParOf" srcId="{28E80931-2321-4E15-AD1A-B8CF21F523FD}" destId="{508E32AD-BDB1-4B7D-862F-A350D57A1DF3}" srcOrd="0" destOrd="0" presId="urn:microsoft.com/office/officeart/2018/2/layout/IconVerticalSolidList"/>
    <dgm:cxn modelId="{1508065F-2151-4C91-A418-6F2E4111C312}" type="presParOf" srcId="{508E32AD-BDB1-4B7D-862F-A350D57A1DF3}" destId="{0590133E-1499-47DC-8388-1CCC107EFF36}" srcOrd="0" destOrd="0" presId="urn:microsoft.com/office/officeart/2018/2/layout/IconVerticalSolidList"/>
    <dgm:cxn modelId="{7E6CC966-979E-4FE4-AAC8-354EF5FB03B9}" type="presParOf" srcId="{508E32AD-BDB1-4B7D-862F-A350D57A1DF3}" destId="{48F20AB6-803C-4E5D-B931-6E39CE34CCD1}" srcOrd="1" destOrd="0" presId="urn:microsoft.com/office/officeart/2018/2/layout/IconVerticalSolidList"/>
    <dgm:cxn modelId="{B6DA2221-2ECA-41A9-8E72-FF13694D3EDE}" type="presParOf" srcId="{508E32AD-BDB1-4B7D-862F-A350D57A1DF3}" destId="{DB8293F9-D3D0-48F3-AD73-8019CCE3E988}" srcOrd="2" destOrd="0" presId="urn:microsoft.com/office/officeart/2018/2/layout/IconVerticalSolidList"/>
    <dgm:cxn modelId="{69607458-4C30-4B2A-B81E-C5D1AA0409CB}" type="presParOf" srcId="{508E32AD-BDB1-4B7D-862F-A350D57A1DF3}" destId="{A74309AC-0BD2-4A20-8174-F36E859D99BA}" srcOrd="3" destOrd="0" presId="urn:microsoft.com/office/officeart/2018/2/layout/IconVerticalSolidList"/>
    <dgm:cxn modelId="{99ABC6CA-6C34-4012-A8A9-6AE9AB5A607E}" type="presParOf" srcId="{28E80931-2321-4E15-AD1A-B8CF21F523FD}" destId="{DC3AF5BE-0A1D-4912-8C90-EF25C2617F42}" srcOrd="1" destOrd="0" presId="urn:microsoft.com/office/officeart/2018/2/layout/IconVerticalSolidList"/>
    <dgm:cxn modelId="{A68365C7-FC2F-4788-983A-A47037D87783}" type="presParOf" srcId="{28E80931-2321-4E15-AD1A-B8CF21F523FD}" destId="{4C745222-237D-4EEB-B893-47D296FF24B8}" srcOrd="2" destOrd="0" presId="urn:microsoft.com/office/officeart/2018/2/layout/IconVerticalSolidList"/>
    <dgm:cxn modelId="{5E67569E-A61F-4778-9BA4-1D08CD2CF78C}" type="presParOf" srcId="{4C745222-237D-4EEB-B893-47D296FF24B8}" destId="{FE5FAC7A-059B-433B-A928-8244B5B4C932}" srcOrd="0" destOrd="0" presId="urn:microsoft.com/office/officeart/2018/2/layout/IconVerticalSolidList"/>
    <dgm:cxn modelId="{40295E03-A4EA-4707-84C4-480B4167F23D}" type="presParOf" srcId="{4C745222-237D-4EEB-B893-47D296FF24B8}" destId="{66B58340-073B-49BF-AE62-1818FDCAC869}" srcOrd="1" destOrd="0" presId="urn:microsoft.com/office/officeart/2018/2/layout/IconVerticalSolidList"/>
    <dgm:cxn modelId="{DCDB205E-EEB8-444B-9741-C5D89403187E}" type="presParOf" srcId="{4C745222-237D-4EEB-B893-47D296FF24B8}" destId="{136FAA34-B5B4-4D74-8592-15FAC7420BB0}" srcOrd="2" destOrd="0" presId="urn:microsoft.com/office/officeart/2018/2/layout/IconVerticalSolidList"/>
    <dgm:cxn modelId="{82695DCA-E7BC-4284-AC26-22BE59B8F1CE}" type="presParOf" srcId="{4C745222-237D-4EEB-B893-47D296FF24B8}" destId="{F2F414E2-A677-45F7-BC6B-2F103D3D9BF0}" srcOrd="3" destOrd="0" presId="urn:microsoft.com/office/officeart/2018/2/layout/IconVerticalSolidList"/>
    <dgm:cxn modelId="{B15A92C6-A43A-43D5-9A64-9B6E9971A85B}" type="presParOf" srcId="{28E80931-2321-4E15-AD1A-B8CF21F523FD}" destId="{790F8595-CBCD-4030-A651-273C54FE7E44}" srcOrd="3" destOrd="0" presId="urn:microsoft.com/office/officeart/2018/2/layout/IconVerticalSolidList"/>
    <dgm:cxn modelId="{3992A3A0-04C4-4E46-AA0B-17D07CE1BAB7}" type="presParOf" srcId="{28E80931-2321-4E15-AD1A-B8CF21F523FD}" destId="{64FAC318-7A6B-451D-B150-961234521715}" srcOrd="4" destOrd="0" presId="urn:microsoft.com/office/officeart/2018/2/layout/IconVerticalSolidList"/>
    <dgm:cxn modelId="{1C91493C-75CB-4DBA-BF00-23A33B3B4B03}" type="presParOf" srcId="{64FAC318-7A6B-451D-B150-961234521715}" destId="{D28D3BDA-A09B-49D9-A4AC-04D3937A3D55}" srcOrd="0" destOrd="0" presId="urn:microsoft.com/office/officeart/2018/2/layout/IconVerticalSolidList"/>
    <dgm:cxn modelId="{B97E3DAE-93C0-4C9D-937B-429A411E01BB}" type="presParOf" srcId="{64FAC318-7A6B-451D-B150-961234521715}" destId="{9499EFFA-8BDE-451E-A55F-24AD8C92EC10}" srcOrd="1" destOrd="0" presId="urn:microsoft.com/office/officeart/2018/2/layout/IconVerticalSolidList"/>
    <dgm:cxn modelId="{8DBF04EA-F93D-4186-91EC-D4473598136D}" type="presParOf" srcId="{64FAC318-7A6B-451D-B150-961234521715}" destId="{9451D478-9404-4AB7-B2F8-B50495382366}" srcOrd="2" destOrd="0" presId="urn:microsoft.com/office/officeart/2018/2/layout/IconVerticalSolidList"/>
    <dgm:cxn modelId="{F86C8774-0040-4F18-B958-4174E9B04A99}" type="presParOf" srcId="{64FAC318-7A6B-451D-B150-961234521715}" destId="{DB2B7292-7CAA-4C7F-B435-B46D586B3C87}" srcOrd="3" destOrd="0" presId="urn:microsoft.com/office/officeart/2018/2/layout/IconVerticalSolidList"/>
    <dgm:cxn modelId="{0DECE447-C6D8-401F-B5A5-E3B01EBF1FBC}" type="presParOf" srcId="{28E80931-2321-4E15-AD1A-B8CF21F523FD}" destId="{132EDBFD-DA67-42F8-B594-06D675D4CA82}" srcOrd="5" destOrd="0" presId="urn:microsoft.com/office/officeart/2018/2/layout/IconVerticalSolidList"/>
    <dgm:cxn modelId="{F33BA997-B3B7-4852-877D-CF024F5A3BD3}" type="presParOf" srcId="{28E80931-2321-4E15-AD1A-B8CF21F523FD}" destId="{4DD32F22-869F-4BC9-8B50-E4039BB4AD6B}" srcOrd="6" destOrd="0" presId="urn:microsoft.com/office/officeart/2018/2/layout/IconVerticalSolidList"/>
    <dgm:cxn modelId="{E64D1302-127D-4CD5-86C1-64838C32EB35}" type="presParOf" srcId="{4DD32F22-869F-4BC9-8B50-E4039BB4AD6B}" destId="{DE2B3BF0-CB6F-4AAF-BF62-2E9DC4D0EB31}" srcOrd="0" destOrd="0" presId="urn:microsoft.com/office/officeart/2018/2/layout/IconVerticalSolidList"/>
    <dgm:cxn modelId="{C46E06CC-AD66-4E8B-8335-2311E2B1FB9B}" type="presParOf" srcId="{4DD32F22-869F-4BC9-8B50-E4039BB4AD6B}" destId="{EC9B8EA3-AF5F-481A-9A9A-B44A03D0E98C}" srcOrd="1" destOrd="0" presId="urn:microsoft.com/office/officeart/2018/2/layout/IconVerticalSolidList"/>
    <dgm:cxn modelId="{20C79D3A-0240-4AE9-A4C2-F8321F411E02}" type="presParOf" srcId="{4DD32F22-869F-4BC9-8B50-E4039BB4AD6B}" destId="{A15382B1-9DE8-452A-B095-A9DBDB99C1AC}" srcOrd="2" destOrd="0" presId="urn:microsoft.com/office/officeart/2018/2/layout/IconVerticalSolidList"/>
    <dgm:cxn modelId="{1CED6281-BBB7-4952-9271-72FB3A8EC1DB}" type="presParOf" srcId="{4DD32F22-869F-4BC9-8B50-E4039BB4AD6B}" destId="{6B27C73C-BD3F-429D-9224-2D344CC3DB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99EF16-1203-44DE-8236-78BAB83197C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0E2B5EE-3FE2-441E-A35C-26F7C940186F}">
      <dgm:prSet/>
      <dgm:spPr/>
      <dgm:t>
        <a:bodyPr/>
        <a:lstStyle/>
        <a:p>
          <a:r>
            <a:rPr lang="en-US"/>
            <a:t>Solo project workload</a:t>
          </a:r>
        </a:p>
      </dgm:t>
    </dgm:pt>
    <dgm:pt modelId="{B1B0F32D-591B-46E1-B0A6-9C7EE4F64A36}" type="parTrans" cxnId="{81FF084D-17DA-405D-9DE9-0E7E704E8719}">
      <dgm:prSet/>
      <dgm:spPr/>
      <dgm:t>
        <a:bodyPr/>
        <a:lstStyle/>
        <a:p>
          <a:endParaRPr lang="en-US"/>
        </a:p>
      </dgm:t>
    </dgm:pt>
    <dgm:pt modelId="{D0F7C1DE-730E-4016-8459-3D2804078FCA}" type="sibTrans" cxnId="{81FF084D-17DA-405D-9DE9-0E7E704E8719}">
      <dgm:prSet/>
      <dgm:spPr/>
      <dgm:t>
        <a:bodyPr/>
        <a:lstStyle/>
        <a:p>
          <a:endParaRPr lang="en-US"/>
        </a:p>
      </dgm:t>
    </dgm:pt>
    <dgm:pt modelId="{04D6BD6B-1812-4C1F-9976-893FCBA3FB6B}">
      <dgm:prSet/>
      <dgm:spPr/>
      <dgm:t>
        <a:bodyPr/>
        <a:lstStyle/>
        <a:p>
          <a:r>
            <a:rPr lang="en-US"/>
            <a:t>API integration issues</a:t>
          </a:r>
        </a:p>
      </dgm:t>
    </dgm:pt>
    <dgm:pt modelId="{4AEE48CE-DF67-47D4-A783-20D516A9A26A}" type="parTrans" cxnId="{3AB880AF-2508-4813-A52D-57E4A55DC50A}">
      <dgm:prSet/>
      <dgm:spPr/>
      <dgm:t>
        <a:bodyPr/>
        <a:lstStyle/>
        <a:p>
          <a:endParaRPr lang="en-US"/>
        </a:p>
      </dgm:t>
    </dgm:pt>
    <dgm:pt modelId="{215C65CC-530C-47D1-8257-974BE12A7639}" type="sibTrans" cxnId="{3AB880AF-2508-4813-A52D-57E4A55DC50A}">
      <dgm:prSet/>
      <dgm:spPr/>
      <dgm:t>
        <a:bodyPr/>
        <a:lstStyle/>
        <a:p>
          <a:endParaRPr lang="en-US"/>
        </a:p>
      </dgm:t>
    </dgm:pt>
    <dgm:pt modelId="{A8DB3CCD-9F5B-47E9-8641-AD2FE0E2392A}">
      <dgm:prSet/>
      <dgm:spPr/>
      <dgm:t>
        <a:bodyPr/>
        <a:lstStyle/>
        <a:p>
          <a:r>
            <a:rPr lang="en-US"/>
            <a:t>Timeline constraints</a:t>
          </a:r>
        </a:p>
      </dgm:t>
    </dgm:pt>
    <dgm:pt modelId="{8FE6991C-AD89-4BC5-B754-5BA07E5ED6FF}" type="parTrans" cxnId="{9C52C089-826B-435B-83AC-2432B896B5B2}">
      <dgm:prSet/>
      <dgm:spPr/>
      <dgm:t>
        <a:bodyPr/>
        <a:lstStyle/>
        <a:p>
          <a:endParaRPr lang="en-US"/>
        </a:p>
      </dgm:t>
    </dgm:pt>
    <dgm:pt modelId="{8386939F-5DBF-4CE3-9BF7-9D065E7DE98A}" type="sibTrans" cxnId="{9C52C089-826B-435B-83AC-2432B896B5B2}">
      <dgm:prSet/>
      <dgm:spPr/>
      <dgm:t>
        <a:bodyPr/>
        <a:lstStyle/>
        <a:p>
          <a:endParaRPr lang="en-US"/>
        </a:p>
      </dgm:t>
    </dgm:pt>
    <dgm:pt modelId="{3F3EEE44-A39C-4F1E-8BA6-F13BE1DCF019}" type="pres">
      <dgm:prSet presAssocID="{0499EF16-1203-44DE-8236-78BAB83197C5}" presName="linear" presStyleCnt="0">
        <dgm:presLayoutVars>
          <dgm:animLvl val="lvl"/>
          <dgm:resizeHandles val="exact"/>
        </dgm:presLayoutVars>
      </dgm:prSet>
      <dgm:spPr/>
    </dgm:pt>
    <dgm:pt modelId="{5E8884DC-E645-43BF-B33C-29FB6910B67D}" type="pres">
      <dgm:prSet presAssocID="{E0E2B5EE-3FE2-441E-A35C-26F7C940186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6160624-B75A-4D2E-BE17-AB766C322ABC}" type="pres">
      <dgm:prSet presAssocID="{D0F7C1DE-730E-4016-8459-3D2804078FCA}" presName="spacer" presStyleCnt="0"/>
      <dgm:spPr/>
    </dgm:pt>
    <dgm:pt modelId="{598E0369-2D72-44FA-A104-44573E29846D}" type="pres">
      <dgm:prSet presAssocID="{04D6BD6B-1812-4C1F-9976-893FCBA3FB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3765230-2D62-4400-B0AF-FB40C0771F6C}" type="pres">
      <dgm:prSet presAssocID="{215C65CC-530C-47D1-8257-974BE12A7639}" presName="spacer" presStyleCnt="0"/>
      <dgm:spPr/>
    </dgm:pt>
    <dgm:pt modelId="{D81858BD-BCD6-47BC-9D0F-363C4BC7B3B7}" type="pres">
      <dgm:prSet presAssocID="{A8DB3CCD-9F5B-47E9-8641-AD2FE0E2392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599995B-8E0A-4A3E-8DC4-863AC891FB55}" type="presOf" srcId="{A8DB3CCD-9F5B-47E9-8641-AD2FE0E2392A}" destId="{D81858BD-BCD6-47BC-9D0F-363C4BC7B3B7}" srcOrd="0" destOrd="0" presId="urn:microsoft.com/office/officeart/2005/8/layout/vList2"/>
    <dgm:cxn modelId="{F50C6047-1D49-44F7-A57A-F3B32288572F}" type="presOf" srcId="{04D6BD6B-1812-4C1F-9976-893FCBA3FB6B}" destId="{598E0369-2D72-44FA-A104-44573E29846D}" srcOrd="0" destOrd="0" presId="urn:microsoft.com/office/officeart/2005/8/layout/vList2"/>
    <dgm:cxn modelId="{81FF084D-17DA-405D-9DE9-0E7E704E8719}" srcId="{0499EF16-1203-44DE-8236-78BAB83197C5}" destId="{E0E2B5EE-3FE2-441E-A35C-26F7C940186F}" srcOrd="0" destOrd="0" parTransId="{B1B0F32D-591B-46E1-B0A6-9C7EE4F64A36}" sibTransId="{D0F7C1DE-730E-4016-8459-3D2804078FCA}"/>
    <dgm:cxn modelId="{9C52C089-826B-435B-83AC-2432B896B5B2}" srcId="{0499EF16-1203-44DE-8236-78BAB83197C5}" destId="{A8DB3CCD-9F5B-47E9-8641-AD2FE0E2392A}" srcOrd="2" destOrd="0" parTransId="{8FE6991C-AD89-4BC5-B754-5BA07E5ED6FF}" sibTransId="{8386939F-5DBF-4CE3-9BF7-9D065E7DE98A}"/>
    <dgm:cxn modelId="{3AB880AF-2508-4813-A52D-57E4A55DC50A}" srcId="{0499EF16-1203-44DE-8236-78BAB83197C5}" destId="{04D6BD6B-1812-4C1F-9976-893FCBA3FB6B}" srcOrd="1" destOrd="0" parTransId="{4AEE48CE-DF67-47D4-A783-20D516A9A26A}" sibTransId="{215C65CC-530C-47D1-8257-974BE12A7639}"/>
    <dgm:cxn modelId="{92DB99B2-ED6A-46A2-859B-E9E92E7C948B}" type="presOf" srcId="{E0E2B5EE-3FE2-441E-A35C-26F7C940186F}" destId="{5E8884DC-E645-43BF-B33C-29FB6910B67D}" srcOrd="0" destOrd="0" presId="urn:microsoft.com/office/officeart/2005/8/layout/vList2"/>
    <dgm:cxn modelId="{04564EFE-F1A1-4DDC-9EC6-EA469CC354CD}" type="presOf" srcId="{0499EF16-1203-44DE-8236-78BAB83197C5}" destId="{3F3EEE44-A39C-4F1E-8BA6-F13BE1DCF019}" srcOrd="0" destOrd="0" presId="urn:microsoft.com/office/officeart/2005/8/layout/vList2"/>
    <dgm:cxn modelId="{1D42B3E1-AE16-4D90-B038-1FB2C76C4A79}" type="presParOf" srcId="{3F3EEE44-A39C-4F1E-8BA6-F13BE1DCF019}" destId="{5E8884DC-E645-43BF-B33C-29FB6910B67D}" srcOrd="0" destOrd="0" presId="urn:microsoft.com/office/officeart/2005/8/layout/vList2"/>
    <dgm:cxn modelId="{4A39DB46-3D4A-40EB-9547-AC12F877FD66}" type="presParOf" srcId="{3F3EEE44-A39C-4F1E-8BA6-F13BE1DCF019}" destId="{96160624-B75A-4D2E-BE17-AB766C322ABC}" srcOrd="1" destOrd="0" presId="urn:microsoft.com/office/officeart/2005/8/layout/vList2"/>
    <dgm:cxn modelId="{EFCE50E3-6EC9-4B1E-B2AF-9CDD752F6993}" type="presParOf" srcId="{3F3EEE44-A39C-4F1E-8BA6-F13BE1DCF019}" destId="{598E0369-2D72-44FA-A104-44573E29846D}" srcOrd="2" destOrd="0" presId="urn:microsoft.com/office/officeart/2005/8/layout/vList2"/>
    <dgm:cxn modelId="{322B5C95-80A2-4558-9B45-9136A4881002}" type="presParOf" srcId="{3F3EEE44-A39C-4F1E-8BA6-F13BE1DCF019}" destId="{B3765230-2D62-4400-B0AF-FB40C0771F6C}" srcOrd="3" destOrd="0" presId="urn:microsoft.com/office/officeart/2005/8/layout/vList2"/>
    <dgm:cxn modelId="{293D0FED-572A-4D13-BD39-27631DB03966}" type="presParOf" srcId="{3F3EEE44-A39C-4F1E-8BA6-F13BE1DCF019}" destId="{D81858BD-BCD6-47BC-9D0F-363C4BC7B3B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0B574A6-0E72-4FC3-9284-873761A0054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BE23DAE-6B86-4D7C-9B3B-E6DE62C1C7E2}">
      <dgm:prSet/>
      <dgm:spPr/>
      <dgm:t>
        <a:bodyPr/>
        <a:lstStyle/>
        <a:p>
          <a:r>
            <a:rPr lang="en-US"/>
            <a:t>Completed roadmap, Basecamp, and GitHub</a:t>
          </a:r>
        </a:p>
      </dgm:t>
    </dgm:pt>
    <dgm:pt modelId="{2A0318C2-525E-4C45-AD03-60384ADEBF80}" type="parTrans" cxnId="{C98F779F-0393-4CDF-BA86-AAF329B03817}">
      <dgm:prSet/>
      <dgm:spPr/>
      <dgm:t>
        <a:bodyPr/>
        <a:lstStyle/>
        <a:p>
          <a:endParaRPr lang="en-US"/>
        </a:p>
      </dgm:t>
    </dgm:pt>
    <dgm:pt modelId="{2BBD8FE2-930A-4011-9D3C-EFE019DA3B9D}" type="sibTrans" cxnId="{C98F779F-0393-4CDF-BA86-AAF329B03817}">
      <dgm:prSet/>
      <dgm:spPr/>
      <dgm:t>
        <a:bodyPr/>
        <a:lstStyle/>
        <a:p>
          <a:endParaRPr lang="en-US"/>
        </a:p>
      </dgm:t>
    </dgm:pt>
    <dgm:pt modelId="{A875D65C-FE2B-4979-ABA5-D58CADE5336D}">
      <dgm:prSet/>
      <dgm:spPr/>
      <dgm:t>
        <a:bodyPr/>
        <a:lstStyle/>
        <a:p>
          <a:r>
            <a:rPr lang="en-US"/>
            <a:t>Final report and PPT prepared</a:t>
          </a:r>
        </a:p>
      </dgm:t>
    </dgm:pt>
    <dgm:pt modelId="{6AD7DE2B-AB22-4816-8C27-B5169D83B644}" type="parTrans" cxnId="{87C97B6F-694C-49B7-BD17-9E59B7AC050F}">
      <dgm:prSet/>
      <dgm:spPr/>
      <dgm:t>
        <a:bodyPr/>
        <a:lstStyle/>
        <a:p>
          <a:endParaRPr lang="en-US"/>
        </a:p>
      </dgm:t>
    </dgm:pt>
    <dgm:pt modelId="{FAA26414-5081-4025-A44A-BB9D2127BF22}" type="sibTrans" cxnId="{87C97B6F-694C-49B7-BD17-9E59B7AC050F}">
      <dgm:prSet/>
      <dgm:spPr/>
      <dgm:t>
        <a:bodyPr/>
        <a:lstStyle/>
        <a:p>
          <a:endParaRPr lang="en-US"/>
        </a:p>
      </dgm:t>
    </dgm:pt>
    <dgm:pt modelId="{BF926610-8A4A-43DB-996D-926AF41953DE}">
      <dgm:prSet/>
      <dgm:spPr/>
      <dgm:t>
        <a:bodyPr/>
        <a:lstStyle/>
        <a:p>
          <a:r>
            <a:rPr lang="en-US"/>
            <a:t>All components aligned with requirements</a:t>
          </a:r>
        </a:p>
      </dgm:t>
    </dgm:pt>
    <dgm:pt modelId="{5F7A0628-7D8A-4CDB-82D6-E6F1FC6978D3}" type="parTrans" cxnId="{73EC3E4F-B691-4015-BFEC-AC99F933F73F}">
      <dgm:prSet/>
      <dgm:spPr/>
      <dgm:t>
        <a:bodyPr/>
        <a:lstStyle/>
        <a:p>
          <a:endParaRPr lang="en-US"/>
        </a:p>
      </dgm:t>
    </dgm:pt>
    <dgm:pt modelId="{12704A3E-618D-49B4-AEA2-176637F21173}" type="sibTrans" cxnId="{73EC3E4F-B691-4015-BFEC-AC99F933F73F}">
      <dgm:prSet/>
      <dgm:spPr/>
      <dgm:t>
        <a:bodyPr/>
        <a:lstStyle/>
        <a:p>
          <a:endParaRPr lang="en-US"/>
        </a:p>
      </dgm:t>
    </dgm:pt>
    <dgm:pt modelId="{631EE477-2C3E-4A8B-90C8-24C9169A1115}" type="pres">
      <dgm:prSet presAssocID="{20B574A6-0E72-4FC3-9284-873761A00547}" presName="linear" presStyleCnt="0">
        <dgm:presLayoutVars>
          <dgm:animLvl val="lvl"/>
          <dgm:resizeHandles val="exact"/>
        </dgm:presLayoutVars>
      </dgm:prSet>
      <dgm:spPr/>
    </dgm:pt>
    <dgm:pt modelId="{B5A7A1BE-063E-4677-AF10-7231795BAE6E}" type="pres">
      <dgm:prSet presAssocID="{9BE23DAE-6B86-4D7C-9B3B-E6DE62C1C7E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0FC3AE-9D02-44EF-9BF4-2F0311C87057}" type="pres">
      <dgm:prSet presAssocID="{2BBD8FE2-930A-4011-9D3C-EFE019DA3B9D}" presName="spacer" presStyleCnt="0"/>
      <dgm:spPr/>
    </dgm:pt>
    <dgm:pt modelId="{CB2ECE4D-FD76-4B51-8096-EA2B8112C526}" type="pres">
      <dgm:prSet presAssocID="{A875D65C-FE2B-4979-ABA5-D58CADE5336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50673AB-BD7D-4A21-BF74-F46E70CFEFE0}" type="pres">
      <dgm:prSet presAssocID="{FAA26414-5081-4025-A44A-BB9D2127BF22}" presName="spacer" presStyleCnt="0"/>
      <dgm:spPr/>
    </dgm:pt>
    <dgm:pt modelId="{BB5A7844-7623-4164-B66C-78D36CBB57A8}" type="pres">
      <dgm:prSet presAssocID="{BF926610-8A4A-43DB-996D-926AF41953D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5702016-4C4B-403D-A33B-1C69DB9624FF}" type="presOf" srcId="{20B574A6-0E72-4FC3-9284-873761A00547}" destId="{631EE477-2C3E-4A8B-90C8-24C9169A1115}" srcOrd="0" destOrd="0" presId="urn:microsoft.com/office/officeart/2005/8/layout/vList2"/>
    <dgm:cxn modelId="{F1E37618-9974-46F3-A970-A37A6F2012F8}" type="presOf" srcId="{BF926610-8A4A-43DB-996D-926AF41953DE}" destId="{BB5A7844-7623-4164-B66C-78D36CBB57A8}" srcOrd="0" destOrd="0" presId="urn:microsoft.com/office/officeart/2005/8/layout/vList2"/>
    <dgm:cxn modelId="{57F23D62-1F93-44A8-AC54-2EBFB5AC9338}" type="presOf" srcId="{A875D65C-FE2B-4979-ABA5-D58CADE5336D}" destId="{CB2ECE4D-FD76-4B51-8096-EA2B8112C526}" srcOrd="0" destOrd="0" presId="urn:microsoft.com/office/officeart/2005/8/layout/vList2"/>
    <dgm:cxn modelId="{73EC3E4F-B691-4015-BFEC-AC99F933F73F}" srcId="{20B574A6-0E72-4FC3-9284-873761A00547}" destId="{BF926610-8A4A-43DB-996D-926AF41953DE}" srcOrd="2" destOrd="0" parTransId="{5F7A0628-7D8A-4CDB-82D6-E6F1FC6978D3}" sibTransId="{12704A3E-618D-49B4-AEA2-176637F21173}"/>
    <dgm:cxn modelId="{87C97B6F-694C-49B7-BD17-9E59B7AC050F}" srcId="{20B574A6-0E72-4FC3-9284-873761A00547}" destId="{A875D65C-FE2B-4979-ABA5-D58CADE5336D}" srcOrd="1" destOrd="0" parTransId="{6AD7DE2B-AB22-4816-8C27-B5169D83B644}" sibTransId="{FAA26414-5081-4025-A44A-BB9D2127BF22}"/>
    <dgm:cxn modelId="{C98F779F-0393-4CDF-BA86-AAF329B03817}" srcId="{20B574A6-0E72-4FC3-9284-873761A00547}" destId="{9BE23DAE-6B86-4D7C-9B3B-E6DE62C1C7E2}" srcOrd="0" destOrd="0" parTransId="{2A0318C2-525E-4C45-AD03-60384ADEBF80}" sibTransId="{2BBD8FE2-930A-4011-9D3C-EFE019DA3B9D}"/>
    <dgm:cxn modelId="{C54ECEA7-4B76-483A-993B-ACCD7A8E0523}" type="presOf" srcId="{9BE23DAE-6B86-4D7C-9B3B-E6DE62C1C7E2}" destId="{B5A7A1BE-063E-4677-AF10-7231795BAE6E}" srcOrd="0" destOrd="0" presId="urn:microsoft.com/office/officeart/2005/8/layout/vList2"/>
    <dgm:cxn modelId="{FD3F94AA-3A21-42B1-8E59-D261831A0607}" type="presParOf" srcId="{631EE477-2C3E-4A8B-90C8-24C9169A1115}" destId="{B5A7A1BE-063E-4677-AF10-7231795BAE6E}" srcOrd="0" destOrd="0" presId="urn:microsoft.com/office/officeart/2005/8/layout/vList2"/>
    <dgm:cxn modelId="{7D0AE248-EC62-4B92-9EC5-A6E1CCD0F337}" type="presParOf" srcId="{631EE477-2C3E-4A8B-90C8-24C9169A1115}" destId="{E00FC3AE-9D02-44EF-9BF4-2F0311C87057}" srcOrd="1" destOrd="0" presId="urn:microsoft.com/office/officeart/2005/8/layout/vList2"/>
    <dgm:cxn modelId="{8532202B-D932-493C-9F67-02D15712FB07}" type="presParOf" srcId="{631EE477-2C3E-4A8B-90C8-24C9169A1115}" destId="{CB2ECE4D-FD76-4B51-8096-EA2B8112C526}" srcOrd="2" destOrd="0" presId="urn:microsoft.com/office/officeart/2005/8/layout/vList2"/>
    <dgm:cxn modelId="{B72DF915-E3CB-4696-867F-C68677D3C3C7}" type="presParOf" srcId="{631EE477-2C3E-4A8B-90C8-24C9169A1115}" destId="{850673AB-BD7D-4A21-BF74-F46E70CFEFE0}" srcOrd="3" destOrd="0" presId="urn:microsoft.com/office/officeart/2005/8/layout/vList2"/>
    <dgm:cxn modelId="{3081DC93-96F3-4B33-9CAB-AFCFA4C8BA64}" type="presParOf" srcId="{631EE477-2C3E-4A8B-90C8-24C9169A1115}" destId="{BB5A7844-7623-4164-B66C-78D36CBB57A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61152C6-A407-4EBD-A822-F12CC95831A9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63F4E03-F842-4644-A3A7-E6A15BE8C6F0}">
      <dgm:prSet/>
      <dgm:spPr/>
      <dgm:t>
        <a:bodyPr/>
        <a:lstStyle/>
        <a:p>
          <a:r>
            <a:rPr lang="en-US"/>
            <a:t>Successfully delivered full project</a:t>
          </a:r>
        </a:p>
      </dgm:t>
    </dgm:pt>
    <dgm:pt modelId="{C2D0F6CF-6E4D-4D9C-B3FC-CBE66D637B72}" type="parTrans" cxnId="{96BEDCC8-B5A0-47BA-A071-1CF97ECCF283}">
      <dgm:prSet/>
      <dgm:spPr/>
      <dgm:t>
        <a:bodyPr/>
        <a:lstStyle/>
        <a:p>
          <a:endParaRPr lang="en-US"/>
        </a:p>
      </dgm:t>
    </dgm:pt>
    <dgm:pt modelId="{785529B7-AFB3-4A93-BCFB-F4801085088D}" type="sibTrans" cxnId="{96BEDCC8-B5A0-47BA-A071-1CF97ECCF283}">
      <dgm:prSet/>
      <dgm:spPr/>
      <dgm:t>
        <a:bodyPr/>
        <a:lstStyle/>
        <a:p>
          <a:endParaRPr lang="en-US"/>
        </a:p>
      </dgm:t>
    </dgm:pt>
    <dgm:pt modelId="{2C97D25E-1B2A-468B-A104-A2655275D975}">
      <dgm:prSet/>
      <dgm:spPr/>
      <dgm:t>
        <a:bodyPr/>
        <a:lstStyle/>
        <a:p>
          <a:r>
            <a:rPr lang="en-US"/>
            <a:t>Demonstrated planning, execution, documentation</a:t>
          </a:r>
        </a:p>
      </dgm:t>
    </dgm:pt>
    <dgm:pt modelId="{CE711D65-445B-40D5-8531-6DFB5470319B}" type="parTrans" cxnId="{9F9C0CB3-FC57-48D0-B595-DDB5C5E57B18}">
      <dgm:prSet/>
      <dgm:spPr/>
      <dgm:t>
        <a:bodyPr/>
        <a:lstStyle/>
        <a:p>
          <a:endParaRPr lang="en-US"/>
        </a:p>
      </dgm:t>
    </dgm:pt>
    <dgm:pt modelId="{3E09EBFC-88A2-4BC2-83CF-5B09AE00CBAD}" type="sibTrans" cxnId="{9F9C0CB3-FC57-48D0-B595-DDB5C5E57B18}">
      <dgm:prSet/>
      <dgm:spPr/>
      <dgm:t>
        <a:bodyPr/>
        <a:lstStyle/>
        <a:p>
          <a:endParaRPr lang="en-US"/>
        </a:p>
      </dgm:t>
    </dgm:pt>
    <dgm:pt modelId="{C7E6A539-0B45-4FEA-B8B6-3BF063494126}">
      <dgm:prSet/>
      <dgm:spPr/>
      <dgm:t>
        <a:bodyPr/>
        <a:lstStyle/>
        <a:p>
          <a:r>
            <a:rPr lang="en-US"/>
            <a:t>Ready for submission</a:t>
          </a:r>
        </a:p>
      </dgm:t>
    </dgm:pt>
    <dgm:pt modelId="{43D480F7-5098-4061-85C7-D481004868A8}" type="parTrans" cxnId="{E71E743F-24C3-430F-80D2-D24D0A573F83}">
      <dgm:prSet/>
      <dgm:spPr/>
      <dgm:t>
        <a:bodyPr/>
        <a:lstStyle/>
        <a:p>
          <a:endParaRPr lang="en-US"/>
        </a:p>
      </dgm:t>
    </dgm:pt>
    <dgm:pt modelId="{05A07FF3-C020-4258-A3F3-FD93F8A5BDD2}" type="sibTrans" cxnId="{E71E743F-24C3-430F-80D2-D24D0A573F83}">
      <dgm:prSet/>
      <dgm:spPr/>
      <dgm:t>
        <a:bodyPr/>
        <a:lstStyle/>
        <a:p>
          <a:endParaRPr lang="en-US"/>
        </a:p>
      </dgm:t>
    </dgm:pt>
    <dgm:pt modelId="{D3EE3152-2EFD-4F16-87D0-CCC67299D2B1}" type="pres">
      <dgm:prSet presAssocID="{861152C6-A407-4EBD-A822-F12CC95831A9}" presName="vert0" presStyleCnt="0">
        <dgm:presLayoutVars>
          <dgm:dir/>
          <dgm:animOne val="branch"/>
          <dgm:animLvl val="lvl"/>
        </dgm:presLayoutVars>
      </dgm:prSet>
      <dgm:spPr/>
    </dgm:pt>
    <dgm:pt modelId="{956641CD-7095-4DAD-9B96-9C04F1240A04}" type="pres">
      <dgm:prSet presAssocID="{863F4E03-F842-4644-A3A7-E6A15BE8C6F0}" presName="thickLine" presStyleLbl="alignNode1" presStyleIdx="0" presStyleCnt="3"/>
      <dgm:spPr/>
    </dgm:pt>
    <dgm:pt modelId="{39183657-5E5F-46DB-9D41-B75C558FF80F}" type="pres">
      <dgm:prSet presAssocID="{863F4E03-F842-4644-A3A7-E6A15BE8C6F0}" presName="horz1" presStyleCnt="0"/>
      <dgm:spPr/>
    </dgm:pt>
    <dgm:pt modelId="{A5E7A023-929F-435A-97DB-EA3487C549DC}" type="pres">
      <dgm:prSet presAssocID="{863F4E03-F842-4644-A3A7-E6A15BE8C6F0}" presName="tx1" presStyleLbl="revTx" presStyleIdx="0" presStyleCnt="3"/>
      <dgm:spPr/>
    </dgm:pt>
    <dgm:pt modelId="{2CC50BCD-64F3-4ED3-8F0C-D5EA0CA58B51}" type="pres">
      <dgm:prSet presAssocID="{863F4E03-F842-4644-A3A7-E6A15BE8C6F0}" presName="vert1" presStyleCnt="0"/>
      <dgm:spPr/>
    </dgm:pt>
    <dgm:pt modelId="{29E0DA0E-4843-4CC4-9D19-34598759F8D7}" type="pres">
      <dgm:prSet presAssocID="{2C97D25E-1B2A-468B-A104-A2655275D975}" presName="thickLine" presStyleLbl="alignNode1" presStyleIdx="1" presStyleCnt="3"/>
      <dgm:spPr/>
    </dgm:pt>
    <dgm:pt modelId="{4EED5B7C-FA3E-4BC8-9BEE-75C089CA6676}" type="pres">
      <dgm:prSet presAssocID="{2C97D25E-1B2A-468B-A104-A2655275D975}" presName="horz1" presStyleCnt="0"/>
      <dgm:spPr/>
    </dgm:pt>
    <dgm:pt modelId="{AB122AEF-6580-475D-B964-53651E56096D}" type="pres">
      <dgm:prSet presAssocID="{2C97D25E-1B2A-468B-A104-A2655275D975}" presName="tx1" presStyleLbl="revTx" presStyleIdx="1" presStyleCnt="3"/>
      <dgm:spPr/>
    </dgm:pt>
    <dgm:pt modelId="{DE59E92A-F682-4896-9A9E-93FBA262F021}" type="pres">
      <dgm:prSet presAssocID="{2C97D25E-1B2A-468B-A104-A2655275D975}" presName="vert1" presStyleCnt="0"/>
      <dgm:spPr/>
    </dgm:pt>
    <dgm:pt modelId="{E0621692-DFED-473C-9C09-202D769763E1}" type="pres">
      <dgm:prSet presAssocID="{C7E6A539-0B45-4FEA-B8B6-3BF063494126}" presName="thickLine" presStyleLbl="alignNode1" presStyleIdx="2" presStyleCnt="3"/>
      <dgm:spPr/>
    </dgm:pt>
    <dgm:pt modelId="{766ACB46-32E2-429D-9FA0-8233BBBEBA9F}" type="pres">
      <dgm:prSet presAssocID="{C7E6A539-0B45-4FEA-B8B6-3BF063494126}" presName="horz1" presStyleCnt="0"/>
      <dgm:spPr/>
    </dgm:pt>
    <dgm:pt modelId="{0E054045-4EC8-4745-9209-2395CDAFFFB3}" type="pres">
      <dgm:prSet presAssocID="{C7E6A539-0B45-4FEA-B8B6-3BF063494126}" presName="tx1" presStyleLbl="revTx" presStyleIdx="2" presStyleCnt="3"/>
      <dgm:spPr/>
    </dgm:pt>
    <dgm:pt modelId="{65DCC8CF-6B45-4422-8F2D-958050A44D17}" type="pres">
      <dgm:prSet presAssocID="{C7E6A539-0B45-4FEA-B8B6-3BF063494126}" presName="vert1" presStyleCnt="0"/>
      <dgm:spPr/>
    </dgm:pt>
  </dgm:ptLst>
  <dgm:cxnLst>
    <dgm:cxn modelId="{E71E743F-24C3-430F-80D2-D24D0A573F83}" srcId="{861152C6-A407-4EBD-A822-F12CC95831A9}" destId="{C7E6A539-0B45-4FEA-B8B6-3BF063494126}" srcOrd="2" destOrd="0" parTransId="{43D480F7-5098-4061-85C7-D481004868A8}" sibTransId="{05A07FF3-C020-4258-A3F3-FD93F8A5BDD2}"/>
    <dgm:cxn modelId="{150A7D95-BE7E-498B-90CB-70E3977D16EA}" type="presOf" srcId="{863F4E03-F842-4644-A3A7-E6A15BE8C6F0}" destId="{A5E7A023-929F-435A-97DB-EA3487C549DC}" srcOrd="0" destOrd="0" presId="urn:microsoft.com/office/officeart/2008/layout/LinedList"/>
    <dgm:cxn modelId="{42C98A9E-C3A3-4B82-90C4-FFD35BE47F13}" type="presOf" srcId="{2C97D25E-1B2A-468B-A104-A2655275D975}" destId="{AB122AEF-6580-475D-B964-53651E56096D}" srcOrd="0" destOrd="0" presId="urn:microsoft.com/office/officeart/2008/layout/LinedList"/>
    <dgm:cxn modelId="{1B087DA8-8CC6-4EC9-8229-79184BB88995}" type="presOf" srcId="{C7E6A539-0B45-4FEA-B8B6-3BF063494126}" destId="{0E054045-4EC8-4745-9209-2395CDAFFFB3}" srcOrd="0" destOrd="0" presId="urn:microsoft.com/office/officeart/2008/layout/LinedList"/>
    <dgm:cxn modelId="{9F9C0CB3-FC57-48D0-B595-DDB5C5E57B18}" srcId="{861152C6-A407-4EBD-A822-F12CC95831A9}" destId="{2C97D25E-1B2A-468B-A104-A2655275D975}" srcOrd="1" destOrd="0" parTransId="{CE711D65-445B-40D5-8531-6DFB5470319B}" sibTransId="{3E09EBFC-88A2-4BC2-83CF-5B09AE00CBAD}"/>
    <dgm:cxn modelId="{085B9ABE-1458-4308-AD62-DDA7EFE59880}" type="presOf" srcId="{861152C6-A407-4EBD-A822-F12CC95831A9}" destId="{D3EE3152-2EFD-4F16-87D0-CCC67299D2B1}" srcOrd="0" destOrd="0" presId="urn:microsoft.com/office/officeart/2008/layout/LinedList"/>
    <dgm:cxn modelId="{96BEDCC8-B5A0-47BA-A071-1CF97ECCF283}" srcId="{861152C6-A407-4EBD-A822-F12CC95831A9}" destId="{863F4E03-F842-4644-A3A7-E6A15BE8C6F0}" srcOrd="0" destOrd="0" parTransId="{C2D0F6CF-6E4D-4D9C-B3FC-CBE66D637B72}" sibTransId="{785529B7-AFB3-4A93-BCFB-F4801085088D}"/>
    <dgm:cxn modelId="{AA7AD6D9-4CB3-4891-BE1A-906318AF041F}" type="presParOf" srcId="{D3EE3152-2EFD-4F16-87D0-CCC67299D2B1}" destId="{956641CD-7095-4DAD-9B96-9C04F1240A04}" srcOrd="0" destOrd="0" presId="urn:microsoft.com/office/officeart/2008/layout/LinedList"/>
    <dgm:cxn modelId="{FD5FD465-04C8-4DF5-A931-8B31743B9ADC}" type="presParOf" srcId="{D3EE3152-2EFD-4F16-87D0-CCC67299D2B1}" destId="{39183657-5E5F-46DB-9D41-B75C558FF80F}" srcOrd="1" destOrd="0" presId="urn:microsoft.com/office/officeart/2008/layout/LinedList"/>
    <dgm:cxn modelId="{74A495A4-68E8-4D25-AAA6-7266CD8360FE}" type="presParOf" srcId="{39183657-5E5F-46DB-9D41-B75C558FF80F}" destId="{A5E7A023-929F-435A-97DB-EA3487C549DC}" srcOrd="0" destOrd="0" presId="urn:microsoft.com/office/officeart/2008/layout/LinedList"/>
    <dgm:cxn modelId="{C73D5F4D-C9A7-40A5-A71F-32D4015398E1}" type="presParOf" srcId="{39183657-5E5F-46DB-9D41-B75C558FF80F}" destId="{2CC50BCD-64F3-4ED3-8F0C-D5EA0CA58B51}" srcOrd="1" destOrd="0" presId="urn:microsoft.com/office/officeart/2008/layout/LinedList"/>
    <dgm:cxn modelId="{7F92C6BC-6680-4370-8536-48DE3B25AB90}" type="presParOf" srcId="{D3EE3152-2EFD-4F16-87D0-CCC67299D2B1}" destId="{29E0DA0E-4843-4CC4-9D19-34598759F8D7}" srcOrd="2" destOrd="0" presId="urn:microsoft.com/office/officeart/2008/layout/LinedList"/>
    <dgm:cxn modelId="{932695F9-2927-4AE6-977F-59B12B7B76C4}" type="presParOf" srcId="{D3EE3152-2EFD-4F16-87D0-CCC67299D2B1}" destId="{4EED5B7C-FA3E-4BC8-9BEE-75C089CA6676}" srcOrd="3" destOrd="0" presId="urn:microsoft.com/office/officeart/2008/layout/LinedList"/>
    <dgm:cxn modelId="{72D10146-BD1A-4B0E-B637-B291CC9ACC7F}" type="presParOf" srcId="{4EED5B7C-FA3E-4BC8-9BEE-75C089CA6676}" destId="{AB122AEF-6580-475D-B964-53651E56096D}" srcOrd="0" destOrd="0" presId="urn:microsoft.com/office/officeart/2008/layout/LinedList"/>
    <dgm:cxn modelId="{683E86DC-25B9-454D-A4AD-39A0C8E3637E}" type="presParOf" srcId="{4EED5B7C-FA3E-4BC8-9BEE-75C089CA6676}" destId="{DE59E92A-F682-4896-9A9E-93FBA262F021}" srcOrd="1" destOrd="0" presId="urn:microsoft.com/office/officeart/2008/layout/LinedList"/>
    <dgm:cxn modelId="{B68D185E-CFB7-4054-8B96-8CA35DB1D0F6}" type="presParOf" srcId="{D3EE3152-2EFD-4F16-87D0-CCC67299D2B1}" destId="{E0621692-DFED-473C-9C09-202D769763E1}" srcOrd="4" destOrd="0" presId="urn:microsoft.com/office/officeart/2008/layout/LinedList"/>
    <dgm:cxn modelId="{45C9E8EA-B680-46D8-A00F-36A4412FBDD6}" type="presParOf" srcId="{D3EE3152-2EFD-4F16-87D0-CCC67299D2B1}" destId="{766ACB46-32E2-429D-9FA0-8233BBBEBA9F}" srcOrd="5" destOrd="0" presId="urn:microsoft.com/office/officeart/2008/layout/LinedList"/>
    <dgm:cxn modelId="{E5EDC6EC-3F1C-4FDB-9D31-C316AA318AE9}" type="presParOf" srcId="{766ACB46-32E2-429D-9FA0-8233BBBEBA9F}" destId="{0E054045-4EC8-4745-9209-2395CDAFFFB3}" srcOrd="0" destOrd="0" presId="urn:microsoft.com/office/officeart/2008/layout/LinedList"/>
    <dgm:cxn modelId="{17169F0D-B77D-4AE6-946E-2DB82BAC23AD}" type="presParOf" srcId="{766ACB46-32E2-429D-9FA0-8233BBBEBA9F}" destId="{65DCC8CF-6B45-4422-8F2D-958050A44D1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AD659-ABA8-45BA-BBD0-4190BC4D669A}">
      <dsp:nvSpPr>
        <dsp:cNvPr id="0" name=""/>
        <dsp:cNvSpPr/>
      </dsp:nvSpPr>
      <dsp:spPr>
        <a:xfrm>
          <a:off x="0" y="717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EB2D9-C3B3-4F42-BA3F-9E819D459802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B5D49-91AC-4C48-9EF8-337F49F7A78E}">
      <dsp:nvSpPr>
        <dsp:cNvPr id="0" name=""/>
        <dsp:cNvSpPr/>
      </dsp:nvSpPr>
      <dsp:spPr>
        <a:xfrm>
          <a:off x="1939533" y="717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Event Management System for digital event operations</a:t>
          </a:r>
        </a:p>
      </dsp:txBody>
      <dsp:txXfrm>
        <a:off x="1939533" y="717"/>
        <a:ext cx="2786667" cy="1679249"/>
      </dsp:txXfrm>
    </dsp:sp>
    <dsp:sp modelId="{59363C14-EBCE-4D55-BF07-50E41EDBD519}">
      <dsp:nvSpPr>
        <dsp:cNvPr id="0" name=""/>
        <dsp:cNvSpPr/>
      </dsp:nvSpPr>
      <dsp:spPr>
        <a:xfrm>
          <a:off x="0" y="2099779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98179-844D-4E08-A275-997FBF083EC1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0FAFC3-E13F-422E-AB63-7EAFD969A455}">
      <dsp:nvSpPr>
        <dsp:cNvPr id="0" name=""/>
        <dsp:cNvSpPr/>
      </dsp:nvSpPr>
      <dsp:spPr>
        <a:xfrm>
          <a:off x="1939533" y="2099779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Features: Registration, ticketing, payments, scheduling</a:t>
          </a:r>
        </a:p>
      </dsp:txBody>
      <dsp:txXfrm>
        <a:off x="1939533" y="2099779"/>
        <a:ext cx="2786667" cy="1679249"/>
      </dsp:txXfrm>
    </dsp:sp>
    <dsp:sp modelId="{6F29B520-63D0-4E0B-BE47-D9F1E993D63C}">
      <dsp:nvSpPr>
        <dsp:cNvPr id="0" name=""/>
        <dsp:cNvSpPr/>
      </dsp:nvSpPr>
      <dsp:spPr>
        <a:xfrm>
          <a:off x="0" y="4198841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7BB8C-5E3C-4CC1-81A2-58362869A6D5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29C83-3AEE-41C9-8E49-D52D9675AE13}">
      <dsp:nvSpPr>
        <dsp:cNvPr id="0" name=""/>
        <dsp:cNvSpPr/>
      </dsp:nvSpPr>
      <dsp:spPr>
        <a:xfrm>
          <a:off x="1939533" y="4198841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Tools: GitHub, Basecamp, PowerPoint</a:t>
          </a:r>
        </a:p>
      </dsp:txBody>
      <dsp:txXfrm>
        <a:off x="1939533" y="4198841"/>
        <a:ext cx="2786667" cy="16792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85830F-E8E0-4767-A385-82D55AE8C674}">
      <dsp:nvSpPr>
        <dsp:cNvPr id="0" name=""/>
        <dsp:cNvSpPr/>
      </dsp:nvSpPr>
      <dsp:spPr>
        <a:xfrm>
          <a:off x="0" y="717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5911A-21F5-4B56-B1B3-CDF3BC9D93BF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C7A8F-4315-43BA-A0B8-B37F24B9CE8D}">
      <dsp:nvSpPr>
        <dsp:cNvPr id="0" name=""/>
        <dsp:cNvSpPr/>
      </dsp:nvSpPr>
      <dsp:spPr>
        <a:xfrm>
          <a:off x="1939533" y="717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Automate event planning</a:t>
          </a:r>
          <a:endParaRPr lang="en-IN" sz="2500" kern="1200"/>
        </a:p>
      </dsp:txBody>
      <dsp:txXfrm>
        <a:off x="1939533" y="717"/>
        <a:ext cx="2786667" cy="1679249"/>
      </dsp:txXfrm>
    </dsp:sp>
    <dsp:sp modelId="{3AE42F8A-8693-473E-9C95-CF3EBB486EB7}">
      <dsp:nvSpPr>
        <dsp:cNvPr id="0" name=""/>
        <dsp:cNvSpPr/>
      </dsp:nvSpPr>
      <dsp:spPr>
        <a:xfrm>
          <a:off x="0" y="2099779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8B2F4-F6D5-432C-BE9B-BEC5B889E775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17ABE-9558-4071-8E77-29C1A20E695E}">
      <dsp:nvSpPr>
        <dsp:cNvPr id="0" name=""/>
        <dsp:cNvSpPr/>
      </dsp:nvSpPr>
      <dsp:spPr>
        <a:xfrm>
          <a:off x="1939533" y="2099779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Improve attendee experience</a:t>
          </a:r>
        </a:p>
      </dsp:txBody>
      <dsp:txXfrm>
        <a:off x="1939533" y="2099779"/>
        <a:ext cx="2786667" cy="1679249"/>
      </dsp:txXfrm>
    </dsp:sp>
    <dsp:sp modelId="{D5373A79-B5A7-4713-B926-E31131CEC2ED}">
      <dsp:nvSpPr>
        <dsp:cNvPr id="0" name=""/>
        <dsp:cNvSpPr/>
      </dsp:nvSpPr>
      <dsp:spPr>
        <a:xfrm>
          <a:off x="0" y="4198841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628F1-E6F7-4FB0-9791-6E6D6D52F664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DE25E-5273-4046-BB50-410201C5642F}">
      <dsp:nvSpPr>
        <dsp:cNvPr id="0" name=""/>
        <dsp:cNvSpPr/>
      </dsp:nvSpPr>
      <dsp:spPr>
        <a:xfrm>
          <a:off x="1939533" y="4198841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Provide a unified dashboard for organizers</a:t>
          </a:r>
        </a:p>
      </dsp:txBody>
      <dsp:txXfrm>
        <a:off x="1939533" y="4198841"/>
        <a:ext cx="2786667" cy="16792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A0809D-F5AE-401B-8E7B-966342F8514E}">
      <dsp:nvSpPr>
        <dsp:cNvPr id="0" name=""/>
        <dsp:cNvSpPr/>
      </dsp:nvSpPr>
      <dsp:spPr>
        <a:xfrm>
          <a:off x="0" y="2439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E77CB6-AF15-429D-81FD-F745BDE45125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EABC2-A138-4A76-B0FA-8DDEEA6FB80D}">
      <dsp:nvSpPr>
        <dsp:cNvPr id="0" name=""/>
        <dsp:cNvSpPr/>
      </dsp:nvSpPr>
      <dsp:spPr>
        <a:xfrm>
          <a:off x="1428292" y="2439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Added change-tracking section</a:t>
          </a:r>
        </a:p>
      </dsp:txBody>
      <dsp:txXfrm>
        <a:off x="1428292" y="2439"/>
        <a:ext cx="3297908" cy="1236616"/>
      </dsp:txXfrm>
    </dsp:sp>
    <dsp:sp modelId="{54962E32-230E-468A-A9C4-7E52293F7236}">
      <dsp:nvSpPr>
        <dsp:cNvPr id="0" name=""/>
        <dsp:cNvSpPr/>
      </dsp:nvSpPr>
      <dsp:spPr>
        <a:xfrm>
          <a:off x="0" y="1548210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CB6D7-3BD7-4088-88D6-5D269DB1A096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5939C-BDF7-498B-9366-73ECDE579FDF}">
      <dsp:nvSpPr>
        <dsp:cNvPr id="0" name=""/>
        <dsp:cNvSpPr/>
      </dsp:nvSpPr>
      <dsp:spPr>
        <a:xfrm>
          <a:off x="1428292" y="1548210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Adjusted timeline for Ontario holiday</a:t>
          </a:r>
        </a:p>
      </dsp:txBody>
      <dsp:txXfrm>
        <a:off x="1428292" y="1548210"/>
        <a:ext cx="3297908" cy="1236616"/>
      </dsp:txXfrm>
    </dsp:sp>
    <dsp:sp modelId="{521F9404-3AFA-40D1-B4C5-421BF73F1D1C}">
      <dsp:nvSpPr>
        <dsp:cNvPr id="0" name=""/>
        <dsp:cNvSpPr/>
      </dsp:nvSpPr>
      <dsp:spPr>
        <a:xfrm>
          <a:off x="0" y="3093981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8D65DF-D596-427C-83F3-6EF71ABA2562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28D20-28B4-4D89-92D0-31546F0CD003}">
      <dsp:nvSpPr>
        <dsp:cNvPr id="0" name=""/>
        <dsp:cNvSpPr/>
      </dsp:nvSpPr>
      <dsp:spPr>
        <a:xfrm>
          <a:off x="1428292" y="3093981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Updated scope and risks</a:t>
          </a:r>
        </a:p>
      </dsp:txBody>
      <dsp:txXfrm>
        <a:off x="1428292" y="3093981"/>
        <a:ext cx="3297908" cy="1236616"/>
      </dsp:txXfrm>
    </dsp:sp>
    <dsp:sp modelId="{773C3EA4-C704-4955-9FCA-DE9C89573C2A}">
      <dsp:nvSpPr>
        <dsp:cNvPr id="0" name=""/>
        <dsp:cNvSpPr/>
      </dsp:nvSpPr>
      <dsp:spPr>
        <a:xfrm>
          <a:off x="0" y="4639752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0791E3-D918-43ED-BACC-3D0070975B26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0513A-8EBD-40E7-9704-99CB74E20C56}">
      <dsp:nvSpPr>
        <dsp:cNvPr id="0" name=""/>
        <dsp:cNvSpPr/>
      </dsp:nvSpPr>
      <dsp:spPr>
        <a:xfrm>
          <a:off x="1428292" y="4639752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Expanded deliverables</a:t>
          </a:r>
        </a:p>
      </dsp:txBody>
      <dsp:txXfrm>
        <a:off x="1428292" y="4639752"/>
        <a:ext cx="3297908" cy="12366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3E0CC-959F-49C5-9E00-F1018FEE2030}">
      <dsp:nvSpPr>
        <dsp:cNvPr id="0" name=""/>
        <dsp:cNvSpPr/>
      </dsp:nvSpPr>
      <dsp:spPr>
        <a:xfrm>
          <a:off x="0" y="2870"/>
          <a:ext cx="472620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38C5FF-1BB4-4152-BB8E-76152DD479FA}">
      <dsp:nvSpPr>
        <dsp:cNvPr id="0" name=""/>
        <dsp:cNvSpPr/>
      </dsp:nvSpPr>
      <dsp:spPr>
        <a:xfrm>
          <a:off x="0" y="2870"/>
          <a:ext cx="4726201" cy="978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Week 1–2: Requirements &amp; Charter</a:t>
          </a:r>
        </a:p>
      </dsp:txBody>
      <dsp:txXfrm>
        <a:off x="0" y="2870"/>
        <a:ext cx="4726201" cy="978844"/>
      </dsp:txXfrm>
    </dsp:sp>
    <dsp:sp modelId="{05570F70-6328-4847-8736-CB9D5CC5C181}">
      <dsp:nvSpPr>
        <dsp:cNvPr id="0" name=""/>
        <dsp:cNvSpPr/>
      </dsp:nvSpPr>
      <dsp:spPr>
        <a:xfrm>
          <a:off x="0" y="981715"/>
          <a:ext cx="472620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B04FA-28F1-463E-9CE5-457D5E72666A}">
      <dsp:nvSpPr>
        <dsp:cNvPr id="0" name=""/>
        <dsp:cNvSpPr/>
      </dsp:nvSpPr>
      <dsp:spPr>
        <a:xfrm>
          <a:off x="0" y="981715"/>
          <a:ext cx="4726201" cy="978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Week 3–4: UI/UX Design</a:t>
          </a:r>
        </a:p>
      </dsp:txBody>
      <dsp:txXfrm>
        <a:off x="0" y="981715"/>
        <a:ext cx="4726201" cy="978844"/>
      </dsp:txXfrm>
    </dsp:sp>
    <dsp:sp modelId="{10CCADB1-D6EF-424F-A7AF-5794495F1E2E}">
      <dsp:nvSpPr>
        <dsp:cNvPr id="0" name=""/>
        <dsp:cNvSpPr/>
      </dsp:nvSpPr>
      <dsp:spPr>
        <a:xfrm>
          <a:off x="0" y="1960559"/>
          <a:ext cx="472620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14369-6261-4AA4-B1EC-BD49D3BABE6C}">
      <dsp:nvSpPr>
        <dsp:cNvPr id="0" name=""/>
        <dsp:cNvSpPr/>
      </dsp:nvSpPr>
      <dsp:spPr>
        <a:xfrm>
          <a:off x="0" y="1960559"/>
          <a:ext cx="4726201" cy="978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Week 5–8: Development</a:t>
          </a:r>
        </a:p>
      </dsp:txBody>
      <dsp:txXfrm>
        <a:off x="0" y="1960559"/>
        <a:ext cx="4726201" cy="978844"/>
      </dsp:txXfrm>
    </dsp:sp>
    <dsp:sp modelId="{3EB107A7-A30F-4BFD-A910-0DA175205BC8}">
      <dsp:nvSpPr>
        <dsp:cNvPr id="0" name=""/>
        <dsp:cNvSpPr/>
      </dsp:nvSpPr>
      <dsp:spPr>
        <a:xfrm>
          <a:off x="0" y="2939404"/>
          <a:ext cx="472620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3F3B8-0735-4DCC-B936-BBA96F33DC3F}">
      <dsp:nvSpPr>
        <dsp:cNvPr id="0" name=""/>
        <dsp:cNvSpPr/>
      </dsp:nvSpPr>
      <dsp:spPr>
        <a:xfrm>
          <a:off x="0" y="2939404"/>
          <a:ext cx="4726201" cy="978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Week 9–10: Enhancements</a:t>
          </a:r>
        </a:p>
      </dsp:txBody>
      <dsp:txXfrm>
        <a:off x="0" y="2939404"/>
        <a:ext cx="4726201" cy="978844"/>
      </dsp:txXfrm>
    </dsp:sp>
    <dsp:sp modelId="{EA212D35-A88D-451D-8B7E-6E6E73CAE025}">
      <dsp:nvSpPr>
        <dsp:cNvPr id="0" name=""/>
        <dsp:cNvSpPr/>
      </dsp:nvSpPr>
      <dsp:spPr>
        <a:xfrm>
          <a:off x="0" y="3918249"/>
          <a:ext cx="472620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97E89-36A4-4945-8116-7E96C2F010A2}">
      <dsp:nvSpPr>
        <dsp:cNvPr id="0" name=""/>
        <dsp:cNvSpPr/>
      </dsp:nvSpPr>
      <dsp:spPr>
        <a:xfrm>
          <a:off x="0" y="3918249"/>
          <a:ext cx="4726201" cy="978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Week 11–12: Testing</a:t>
          </a:r>
        </a:p>
      </dsp:txBody>
      <dsp:txXfrm>
        <a:off x="0" y="3918249"/>
        <a:ext cx="4726201" cy="978844"/>
      </dsp:txXfrm>
    </dsp:sp>
    <dsp:sp modelId="{5ECD3324-8E69-4799-9EA6-39038A153C8B}">
      <dsp:nvSpPr>
        <dsp:cNvPr id="0" name=""/>
        <dsp:cNvSpPr/>
      </dsp:nvSpPr>
      <dsp:spPr>
        <a:xfrm>
          <a:off x="0" y="4897093"/>
          <a:ext cx="472620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DDDA78-EEA0-4B02-9637-8842A28DBBCA}">
      <dsp:nvSpPr>
        <dsp:cNvPr id="0" name=""/>
        <dsp:cNvSpPr/>
      </dsp:nvSpPr>
      <dsp:spPr>
        <a:xfrm>
          <a:off x="0" y="4897093"/>
          <a:ext cx="4726201" cy="978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Week 13: Submission &amp; Presentation</a:t>
          </a:r>
        </a:p>
      </dsp:txBody>
      <dsp:txXfrm>
        <a:off x="0" y="4897093"/>
        <a:ext cx="4726201" cy="9788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9A3D3-4048-4E31-A2AD-67AEEB7DCE70}">
      <dsp:nvSpPr>
        <dsp:cNvPr id="0" name=""/>
        <dsp:cNvSpPr/>
      </dsp:nvSpPr>
      <dsp:spPr>
        <a:xfrm>
          <a:off x="0" y="7443"/>
          <a:ext cx="4726201" cy="13903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Created To-Do lists</a:t>
          </a:r>
        </a:p>
      </dsp:txBody>
      <dsp:txXfrm>
        <a:off x="67873" y="75316"/>
        <a:ext cx="4590455" cy="1254634"/>
      </dsp:txXfrm>
    </dsp:sp>
    <dsp:sp modelId="{E2F0D47C-8AB1-488C-A57B-0D5B5DBE94D3}">
      <dsp:nvSpPr>
        <dsp:cNvPr id="0" name=""/>
        <dsp:cNvSpPr/>
      </dsp:nvSpPr>
      <dsp:spPr>
        <a:xfrm>
          <a:off x="0" y="1498624"/>
          <a:ext cx="4726201" cy="1390380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Added schedule with milestones</a:t>
          </a:r>
        </a:p>
      </dsp:txBody>
      <dsp:txXfrm>
        <a:off x="67873" y="1566497"/>
        <a:ext cx="4590455" cy="1254634"/>
      </dsp:txXfrm>
    </dsp:sp>
    <dsp:sp modelId="{92FFC41D-CFC8-4471-9F6A-FF79F2B432B5}">
      <dsp:nvSpPr>
        <dsp:cNvPr id="0" name=""/>
        <dsp:cNvSpPr/>
      </dsp:nvSpPr>
      <dsp:spPr>
        <a:xfrm>
          <a:off x="0" y="2989804"/>
          <a:ext cx="4726201" cy="139038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Uploaded Docs &amp; Files</a:t>
          </a:r>
        </a:p>
      </dsp:txBody>
      <dsp:txXfrm>
        <a:off x="67873" y="3057677"/>
        <a:ext cx="4590455" cy="1254634"/>
      </dsp:txXfrm>
    </dsp:sp>
    <dsp:sp modelId="{8A3C51E3-8434-4553-9286-751027A878DA}">
      <dsp:nvSpPr>
        <dsp:cNvPr id="0" name=""/>
        <dsp:cNvSpPr/>
      </dsp:nvSpPr>
      <dsp:spPr>
        <a:xfrm>
          <a:off x="0" y="4480984"/>
          <a:ext cx="4726201" cy="139038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Identified critical path</a:t>
          </a:r>
        </a:p>
      </dsp:txBody>
      <dsp:txXfrm>
        <a:off x="67873" y="4548857"/>
        <a:ext cx="4590455" cy="12546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90133E-1499-47DC-8388-1CCC107EFF36}">
      <dsp:nvSpPr>
        <dsp:cNvPr id="0" name=""/>
        <dsp:cNvSpPr/>
      </dsp:nvSpPr>
      <dsp:spPr>
        <a:xfrm>
          <a:off x="0" y="2439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F20AB6-803C-4E5D-B931-6E39CE34CCD1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309AC-0BD2-4A20-8174-F36E859D99BA}">
      <dsp:nvSpPr>
        <dsp:cNvPr id="0" name=""/>
        <dsp:cNvSpPr/>
      </dsp:nvSpPr>
      <dsp:spPr>
        <a:xfrm>
          <a:off x="1428292" y="2439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Repo: star-team-event-management-system</a:t>
          </a:r>
        </a:p>
      </dsp:txBody>
      <dsp:txXfrm>
        <a:off x="1428292" y="2439"/>
        <a:ext cx="3297908" cy="1236616"/>
      </dsp:txXfrm>
    </dsp:sp>
    <dsp:sp modelId="{FE5FAC7A-059B-433B-A928-8244B5B4C932}">
      <dsp:nvSpPr>
        <dsp:cNvPr id="0" name=""/>
        <dsp:cNvSpPr/>
      </dsp:nvSpPr>
      <dsp:spPr>
        <a:xfrm>
          <a:off x="0" y="1548210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58340-073B-49BF-AE62-1818FDCAC869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414E2-A677-45F7-BC6B-2F103D3D9BF0}">
      <dsp:nvSpPr>
        <dsp:cNvPr id="0" name=""/>
        <dsp:cNvSpPr/>
      </dsp:nvSpPr>
      <dsp:spPr>
        <a:xfrm>
          <a:off x="1428292" y="1548210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Public repository</a:t>
          </a:r>
        </a:p>
      </dsp:txBody>
      <dsp:txXfrm>
        <a:off x="1428292" y="1548210"/>
        <a:ext cx="3297908" cy="1236616"/>
      </dsp:txXfrm>
    </dsp:sp>
    <dsp:sp modelId="{D28D3BDA-A09B-49D9-A4AC-04D3937A3D55}">
      <dsp:nvSpPr>
        <dsp:cNvPr id="0" name=""/>
        <dsp:cNvSpPr/>
      </dsp:nvSpPr>
      <dsp:spPr>
        <a:xfrm>
          <a:off x="0" y="3093981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99EFFA-8BDE-451E-A55F-24AD8C92EC10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B7292-7CAA-4C7F-B435-B46D586B3C87}">
      <dsp:nvSpPr>
        <dsp:cNvPr id="0" name=""/>
        <dsp:cNvSpPr/>
      </dsp:nvSpPr>
      <dsp:spPr>
        <a:xfrm>
          <a:off x="1428292" y="3093981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README explains setup &amp; purpose</a:t>
          </a:r>
        </a:p>
      </dsp:txBody>
      <dsp:txXfrm>
        <a:off x="1428292" y="3093981"/>
        <a:ext cx="3297908" cy="1236616"/>
      </dsp:txXfrm>
    </dsp:sp>
    <dsp:sp modelId="{DE2B3BF0-CB6F-4AAF-BF62-2E9DC4D0EB31}">
      <dsp:nvSpPr>
        <dsp:cNvPr id="0" name=""/>
        <dsp:cNvSpPr/>
      </dsp:nvSpPr>
      <dsp:spPr>
        <a:xfrm>
          <a:off x="0" y="4639752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B8EA3-AF5F-481A-9A9A-B44A03D0E98C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7C73C-BD3F-429D-9224-2D344CC3DB1A}">
      <dsp:nvSpPr>
        <dsp:cNvPr id="0" name=""/>
        <dsp:cNvSpPr/>
      </dsp:nvSpPr>
      <dsp:spPr>
        <a:xfrm>
          <a:off x="1428292" y="4639752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Commit history included</a:t>
          </a:r>
        </a:p>
      </dsp:txBody>
      <dsp:txXfrm>
        <a:off x="1428292" y="4639752"/>
        <a:ext cx="3297908" cy="12366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8884DC-E645-43BF-B33C-29FB6910B67D}">
      <dsp:nvSpPr>
        <dsp:cNvPr id="0" name=""/>
        <dsp:cNvSpPr/>
      </dsp:nvSpPr>
      <dsp:spPr>
        <a:xfrm>
          <a:off x="0" y="62104"/>
          <a:ext cx="4726201" cy="1829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Solo project workload</a:t>
          </a:r>
        </a:p>
      </dsp:txBody>
      <dsp:txXfrm>
        <a:off x="89327" y="151431"/>
        <a:ext cx="4547547" cy="1651226"/>
      </dsp:txXfrm>
    </dsp:sp>
    <dsp:sp modelId="{598E0369-2D72-44FA-A104-44573E29846D}">
      <dsp:nvSpPr>
        <dsp:cNvPr id="0" name=""/>
        <dsp:cNvSpPr/>
      </dsp:nvSpPr>
      <dsp:spPr>
        <a:xfrm>
          <a:off x="0" y="2024464"/>
          <a:ext cx="4726201" cy="182988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API integration issues</a:t>
          </a:r>
        </a:p>
      </dsp:txBody>
      <dsp:txXfrm>
        <a:off x="89327" y="2113791"/>
        <a:ext cx="4547547" cy="1651226"/>
      </dsp:txXfrm>
    </dsp:sp>
    <dsp:sp modelId="{D81858BD-BCD6-47BC-9D0F-363C4BC7B3B7}">
      <dsp:nvSpPr>
        <dsp:cNvPr id="0" name=""/>
        <dsp:cNvSpPr/>
      </dsp:nvSpPr>
      <dsp:spPr>
        <a:xfrm>
          <a:off x="0" y="3986824"/>
          <a:ext cx="4726201" cy="182988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Timeline constraints</a:t>
          </a:r>
        </a:p>
      </dsp:txBody>
      <dsp:txXfrm>
        <a:off x="89327" y="4076151"/>
        <a:ext cx="4547547" cy="16512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7A1BE-063E-4677-AF10-7231795BAE6E}">
      <dsp:nvSpPr>
        <dsp:cNvPr id="0" name=""/>
        <dsp:cNvSpPr/>
      </dsp:nvSpPr>
      <dsp:spPr>
        <a:xfrm>
          <a:off x="0" y="750154"/>
          <a:ext cx="4726201" cy="13922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Completed roadmap, Basecamp, and GitHub</a:t>
          </a:r>
        </a:p>
      </dsp:txBody>
      <dsp:txXfrm>
        <a:off x="67966" y="818120"/>
        <a:ext cx="4590269" cy="1256367"/>
      </dsp:txXfrm>
    </dsp:sp>
    <dsp:sp modelId="{CB2ECE4D-FD76-4B51-8096-EA2B8112C526}">
      <dsp:nvSpPr>
        <dsp:cNvPr id="0" name=""/>
        <dsp:cNvSpPr/>
      </dsp:nvSpPr>
      <dsp:spPr>
        <a:xfrm>
          <a:off x="0" y="2243254"/>
          <a:ext cx="4726201" cy="1392299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Final report and PPT prepared</a:t>
          </a:r>
        </a:p>
      </dsp:txBody>
      <dsp:txXfrm>
        <a:off x="67966" y="2311220"/>
        <a:ext cx="4590269" cy="1256367"/>
      </dsp:txXfrm>
    </dsp:sp>
    <dsp:sp modelId="{BB5A7844-7623-4164-B66C-78D36CBB57A8}">
      <dsp:nvSpPr>
        <dsp:cNvPr id="0" name=""/>
        <dsp:cNvSpPr/>
      </dsp:nvSpPr>
      <dsp:spPr>
        <a:xfrm>
          <a:off x="0" y="3736354"/>
          <a:ext cx="4726201" cy="1392299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All components aligned with requirements</a:t>
          </a:r>
        </a:p>
      </dsp:txBody>
      <dsp:txXfrm>
        <a:off x="67966" y="3804320"/>
        <a:ext cx="4590269" cy="125636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641CD-7095-4DAD-9B96-9C04F1240A04}">
      <dsp:nvSpPr>
        <dsp:cNvPr id="0" name=""/>
        <dsp:cNvSpPr/>
      </dsp:nvSpPr>
      <dsp:spPr>
        <a:xfrm>
          <a:off x="0" y="2870"/>
          <a:ext cx="472620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7A023-929F-435A-97DB-EA3487C549DC}">
      <dsp:nvSpPr>
        <dsp:cNvPr id="0" name=""/>
        <dsp:cNvSpPr/>
      </dsp:nvSpPr>
      <dsp:spPr>
        <a:xfrm>
          <a:off x="0" y="2870"/>
          <a:ext cx="4726201" cy="1957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Successfully delivered full project</a:t>
          </a:r>
        </a:p>
      </dsp:txBody>
      <dsp:txXfrm>
        <a:off x="0" y="2870"/>
        <a:ext cx="4726201" cy="1957689"/>
      </dsp:txXfrm>
    </dsp:sp>
    <dsp:sp modelId="{29E0DA0E-4843-4CC4-9D19-34598759F8D7}">
      <dsp:nvSpPr>
        <dsp:cNvPr id="0" name=""/>
        <dsp:cNvSpPr/>
      </dsp:nvSpPr>
      <dsp:spPr>
        <a:xfrm>
          <a:off x="0" y="1960559"/>
          <a:ext cx="472620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22AEF-6580-475D-B964-53651E56096D}">
      <dsp:nvSpPr>
        <dsp:cNvPr id="0" name=""/>
        <dsp:cNvSpPr/>
      </dsp:nvSpPr>
      <dsp:spPr>
        <a:xfrm>
          <a:off x="0" y="1960559"/>
          <a:ext cx="4726201" cy="1957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Demonstrated planning, execution, documentation</a:t>
          </a:r>
        </a:p>
      </dsp:txBody>
      <dsp:txXfrm>
        <a:off x="0" y="1960559"/>
        <a:ext cx="4726201" cy="1957689"/>
      </dsp:txXfrm>
    </dsp:sp>
    <dsp:sp modelId="{E0621692-DFED-473C-9C09-202D769763E1}">
      <dsp:nvSpPr>
        <dsp:cNvPr id="0" name=""/>
        <dsp:cNvSpPr/>
      </dsp:nvSpPr>
      <dsp:spPr>
        <a:xfrm>
          <a:off x="0" y="3918249"/>
          <a:ext cx="472620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054045-4EC8-4745-9209-2395CDAFFFB3}">
      <dsp:nvSpPr>
        <dsp:cNvPr id="0" name=""/>
        <dsp:cNvSpPr/>
      </dsp:nvSpPr>
      <dsp:spPr>
        <a:xfrm>
          <a:off x="0" y="3918249"/>
          <a:ext cx="4726201" cy="1957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Ready for submission</a:t>
          </a:r>
        </a:p>
      </dsp:txBody>
      <dsp:txXfrm>
        <a:off x="0" y="3918249"/>
        <a:ext cx="4726201" cy="1957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ople Planning">
            <a:extLst>
              <a:ext uri="{FF2B5EF4-FFF2-40B4-BE49-F238E27FC236}">
                <a16:creationId xmlns:a16="http://schemas.microsoft.com/office/drawing/2014/main" id="{CBEB1817-FAA3-3ED5-604A-D977C7E1D6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6516" r="8269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5"/>
            <a:ext cx="7992669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4500">
                <a:solidFill>
                  <a:srgbClr val="FFFFFF"/>
                </a:solidFill>
              </a:rPr>
              <a:t>Event Management System - Final Project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42" y="4718033"/>
            <a:ext cx="8008722" cy="1175039"/>
          </a:xfrm>
        </p:spPr>
        <p:txBody>
          <a:bodyPr anchor="b">
            <a:normAutofit/>
          </a:bodyPr>
          <a:lstStyle/>
          <a:p>
            <a:pPr algn="l"/>
            <a:r>
              <a:rPr lang="en-IN">
                <a:solidFill>
                  <a:srgbClr val="FFFFFF"/>
                </a:solidFill>
              </a:rPr>
              <a:t>Prepared by Vandana Yalamanchi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Basecamp Schedule Screenshot</a:t>
            </a:r>
          </a:p>
        </p:txBody>
      </p:sp>
      <p:pic>
        <p:nvPicPr>
          <p:cNvPr id="3" name="Picture 2" descr="Screenshot 2025-11-23 222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8" y="2036599"/>
            <a:ext cx="8495662" cy="43115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IN" sz="3700">
                <a:solidFill>
                  <a:schemeClr val="bg1"/>
                </a:solidFill>
              </a:rPr>
              <a:t>GitHub Repository Overview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7908AF-3577-79EE-4350-59430524D6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6530773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IN" sz="2800">
                <a:solidFill>
                  <a:schemeClr val="bg1"/>
                </a:solidFill>
              </a:rPr>
              <a:t>GitHub README &amp; Repo Screenshot</a:t>
            </a:r>
          </a:p>
        </p:txBody>
      </p:sp>
      <p:pic>
        <p:nvPicPr>
          <p:cNvPr id="3" name="Picture 2" descr="Screenshot 2025-11-23 2226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950309"/>
            <a:ext cx="8178799" cy="38440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IN" sz="3700">
                <a:solidFill>
                  <a:schemeClr val="bg1"/>
                </a:solidFill>
              </a:rPr>
              <a:t>Challenges &amp; Risks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F90447-8DFD-A719-6DEA-E6F356A2CA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1058374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Project Results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BE0AE1-EC85-8184-00A9-779111DCD1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572756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IN" sz="3700">
                <a:solidFill>
                  <a:schemeClr val="bg1"/>
                </a:solidFill>
              </a:rPr>
              <a:t>Conclusion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95ED8F-AC06-B53E-12E6-5CC2CEAA77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2787181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86760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86760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23905" y="4529611"/>
            <a:ext cx="1820095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23905" y="4529611"/>
            <a:ext cx="1820095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6423" y="819446"/>
            <a:ext cx="6563528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6423" y="819446"/>
            <a:ext cx="6563528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0236" y="727769"/>
            <a:ext cx="6563527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DB7CAA-9522-F3C8-D196-AA7D318EC538}"/>
              </a:ext>
            </a:extLst>
          </p:cNvPr>
          <p:cNvSpPr txBox="1"/>
          <p:nvPr/>
        </p:nvSpPr>
        <p:spPr>
          <a:xfrm>
            <a:off x="1786150" y="1344304"/>
            <a:ext cx="5588759" cy="28437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084" y="4786746"/>
            <a:ext cx="465545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084" y="4786746"/>
            <a:ext cx="465545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37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Project Overview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7A7C90-798C-DCAA-291C-5ACF7965DF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767248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IN" sz="4100">
                <a:solidFill>
                  <a:schemeClr val="bg1"/>
                </a:solidFill>
              </a:rPr>
              <a:t>Objectives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6D13E5-8F53-913A-83DD-2AB5571602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4500119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Updated Project Charter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2762B8-5FA5-B2F8-D627-6A89E6C71F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26941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8385" y="1109243"/>
            <a:ext cx="3632032" cy="4842710"/>
            <a:chOff x="1881974" y="1174396"/>
            <a:chExt cx="5290997" cy="529099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202" y="1095407"/>
            <a:ext cx="3566211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1114FE-35F4-8E8E-ECC1-74A6936CF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563" y="568517"/>
            <a:ext cx="4620753" cy="8863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Project scope</a:t>
            </a:r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396390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7" name="Graphic 6" descr="Daily Calendar">
            <a:extLst>
              <a:ext uri="{FF2B5EF4-FFF2-40B4-BE49-F238E27FC236}">
                <a16:creationId xmlns:a16="http://schemas.microsoft.com/office/drawing/2014/main" id="{2829E80D-E9B9-9E65-A6C0-4E2825E51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6807" y="2266380"/>
            <a:ext cx="2413000" cy="2413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95E4D3-7EE7-A36A-E4C8-F5FDC451E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6151" y="1820369"/>
            <a:ext cx="391287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>
                <a:solidFill>
                  <a:schemeClr val="bg1"/>
                </a:solidFill>
              </a:rPr>
              <a:t>Within Scope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2000">
                <a:solidFill>
                  <a:schemeClr val="bg1"/>
                </a:solidFill>
              </a:rPr>
              <a:t> Event creation and scheduling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2000">
                <a:solidFill>
                  <a:schemeClr val="bg1"/>
                </a:solidFill>
              </a:rPr>
              <a:t> Online registration and ticketing 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2000">
                <a:solidFill>
                  <a:schemeClr val="bg1"/>
                </a:solidFill>
              </a:rPr>
              <a:t> Payment gateway integration (CAD)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2000">
                <a:solidFill>
                  <a:schemeClr val="bg1"/>
                </a:solidFill>
              </a:rPr>
              <a:t> Automated reminders and notifications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2000">
                <a:solidFill>
                  <a:schemeClr val="bg1"/>
                </a:solidFill>
              </a:rPr>
              <a:t> Advertising and sponsor management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2000">
                <a:solidFill>
                  <a:schemeClr val="bg1"/>
                </a:solidFill>
              </a:rPr>
              <a:t> Venue maps and session scheduling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2000">
                <a:solidFill>
                  <a:schemeClr val="bg1"/>
                </a:solidFill>
              </a:rPr>
              <a:t> Attendee networking features</a:t>
            </a:r>
            <a:endParaRPr lang="en-IN" sz="2000">
              <a:solidFill>
                <a:schemeClr val="bg1"/>
              </a:solidFill>
            </a:endParaRPr>
          </a:p>
        </p:txBody>
      </p:sp>
      <p:grpSp>
        <p:nvGrpSpPr>
          <p:cNvPr id="3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59870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7441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52D7FCC1-2D52-49CE-A986-EE6E0CA64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3443" y="619275"/>
            <a:ext cx="69915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28C3CACD-E5A7-4AAC-AE47-75CF7D30F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3443" y="619275"/>
            <a:ext cx="69915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AC49B-3767-011C-55E6-894A8600E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890" y="1747592"/>
            <a:ext cx="391287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700">
                <a:solidFill>
                  <a:schemeClr val="bg1"/>
                </a:solidFill>
              </a:rPr>
              <a:t>Outside of Scope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2700">
                <a:solidFill>
                  <a:schemeClr val="bg1"/>
                </a:solidFill>
              </a:rPr>
              <a:t>Physical event logistics such as catering or equipment rental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2700">
                <a:solidFill>
                  <a:schemeClr val="bg1"/>
                </a:solidFill>
              </a:rPr>
              <a:t>Offline ticket sales or cash payments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2700">
                <a:solidFill>
                  <a:schemeClr val="bg1"/>
                </a:solidFill>
              </a:rPr>
              <a:t>On-site hardware management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2700">
                <a:solidFill>
                  <a:schemeClr val="bg1"/>
                </a:solidFill>
              </a:rPr>
              <a:t>Post-event physical surveys</a:t>
            </a:r>
            <a:endParaRPr lang="en-IN" sz="270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35C15A-135A-4FD3-BA11-A046CFA39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8648" y="1226111"/>
            <a:ext cx="1199122" cy="531293"/>
            <a:chOff x="6491531" y="1420258"/>
            <a:chExt cx="1598829" cy="531293"/>
          </a:xfrm>
          <a:solidFill>
            <a:schemeClr val="bg1"/>
          </a:solidFill>
        </p:grpSpPr>
        <p:grpSp>
          <p:nvGrpSpPr>
            <p:cNvPr id="24" name="Graphic 190">
              <a:extLst>
                <a:ext uri="{FF2B5EF4-FFF2-40B4-BE49-F238E27FC236}">
                  <a16:creationId xmlns:a16="http://schemas.microsoft.com/office/drawing/2014/main" id="{61E65A99-85A2-448D-AA1F-7690BD01A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A127EC05-3250-408F-8F9F-A73F8B9B1D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6D9B8D4-23BB-4CD2-A0FF-95423AFEB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5" name="Graphic 190">
              <a:extLst>
                <a:ext uri="{FF2B5EF4-FFF2-40B4-BE49-F238E27FC236}">
                  <a16:creationId xmlns:a16="http://schemas.microsoft.com/office/drawing/2014/main" id="{91DC38B0-ED19-4BAC-A009-485461F23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A2C10C3-E625-41E2-8047-2AE4A87F3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F0340A9-BD8A-4ABB-9AC1-7A14DF22E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7" name="Graphic 6" descr="Event">
            <a:extLst>
              <a:ext uri="{FF2B5EF4-FFF2-40B4-BE49-F238E27FC236}">
                <a16:creationId xmlns:a16="http://schemas.microsoft.com/office/drawing/2014/main" id="{1E0C8B40-ADF4-F556-2052-72E759445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9765" y="2095859"/>
            <a:ext cx="2666283" cy="266628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3AF83E4-4DE2-499C-9F36-0279E7E4F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15795" y="4452524"/>
            <a:ext cx="1082554" cy="1443428"/>
            <a:chOff x="10154385" y="4452524"/>
            <a:chExt cx="1443404" cy="1443428"/>
          </a:xfrm>
          <a:solidFill>
            <a:schemeClr val="bg1"/>
          </a:solidFill>
        </p:grpSpPr>
        <p:grpSp>
          <p:nvGrpSpPr>
            <p:cNvPr id="32" name="Graphic 4">
              <a:extLst>
                <a:ext uri="{FF2B5EF4-FFF2-40B4-BE49-F238E27FC236}">
                  <a16:creationId xmlns:a16="http://schemas.microsoft.com/office/drawing/2014/main" id="{0B09EB4D-4323-43F4-9970-42885A83A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BA9C6284-1137-47FE-9471-23CA824947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00A6D3C-23F9-41D9-B891-14D8E2E98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F8D96F5-1ED7-4891-8D8B-A24E72DA7C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E9A3A72-EC37-423D-B309-A6487A86C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EBE630AB-13C0-44A2-80CA-C07483E93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7768337-3D65-4FE5-8E1A-D79219E0A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968E4331-550E-4929-ACE8-D2ED2D6EA3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68D8817-CAEE-45BB-820E-A67C68D480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350A8C31-0139-4ABD-967A-139738E88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9855AEE1-1C1C-4832-8B4C-042F59E02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41C5A32-BD0A-4457-9CF7-97467FA2B7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93C14A20-2E3C-49F8-AF55-C384FEB955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B167719-0D82-4ABF-9BC8-B073A8474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660582DE-E250-4561-9298-E4FADEB90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20B635A-6E81-4D8A-98A3-141E57A6F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3909A0ED-D070-4792-A2EE-CCEB6BA63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4619A19C-3B55-4085-8668-458999628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87D16772-2B59-486E-BE47-65D591C088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1D6A06B8-1E4A-497F-B977-F78E5D7D0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5BC53AD-5249-4FB1-AB74-3F71AAEB5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6F8561A-874A-48BB-BCC2-07F002ED4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A6B1B8F-9695-447F-BF2F-9010D40A0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454192F9-26C5-4212-BA60-CADA662AF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BFBDA013-4858-422E-AE7A-614BF71FB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2BA261C-0C75-431D-9FD5-2C3AA241B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F8709D9-2655-4A39-9228-BCFCBF4122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9653F80B-5CF7-45EF-889B-FD0AAF4835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2A1DA86A-7442-4897-88A4-EDD18A01C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39623279-A4CE-49AC-B5FA-CD224324BE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EB9D8B4D-1BE5-4CD9-A592-D0D3D76911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769A47A3-F5B7-4BF0-B920-21A62F96F7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6E5DCDE9-48A4-41BA-987D-CC72C62B36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0F51F840-3DBF-444E-BC79-718416C51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2DFD2B64-98D0-4E59-AE1F-693872F36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F09CB65-8B7E-426C-A3FE-DD20196FC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3149294-A5BC-4E62-A167-3CD55E05B3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DB99FCDF-C9A0-40F7-ABDE-7247B2238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0CE59751-EC07-43C1-A5F5-AF5D30EBB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4573CCF2-67F2-4BD1-A01C-1D064B908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1C60C662-612D-485A-A50D-E938C6E49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048F63C-A2BB-4D89-9649-91EC2045C0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1C29F96C-43D4-4F0F-A76D-4CED9C610C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660107F-776B-455F-AC78-225F21B81D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EB1DB332-7265-477D-9A04-EDB3799DE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EBBEFE2D-1654-40D8-A838-45728A168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90211E2-64DF-4171-811B-B8A0CD87B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5F7CDCE8-8B48-4859-BDFE-FCB7BC6F5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B770A8C4-614E-4295-A937-718CC61B25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A699ADB6-675C-44B0-B96E-EDD7AC1F9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4875E98-2AA1-4001-90EA-2F3D9E017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5BEC7219-356F-4141-B57B-8BCD85BF7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564D4AAB-BB2C-4A77-BB45-94EEC66CD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E9CF29A-81CA-4A03-8B04-55F5668826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52FEFF22-7798-4730-9C0B-EC7EAFCD01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00149276-D167-4D2B-93F1-FD2958302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7DC22D5-A39C-4789-A952-D891488772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7BA51EF1-15F0-4193-AB83-F8C8A64D6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FB75ADB-F020-4C56-91C6-9AB462985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DBCE5CDF-BBF6-4E67-8CCE-9482D7EB4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2138BABC-E51C-4F80-972E-CF44385C1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96B0C850-272E-4B08-8779-B872DCAA37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EEE54AF-B9C2-494D-9E02-2F67FEF7A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21349A4-F7C9-492C-A658-EA9F7538B6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D88D1ED8-AC07-4621-9933-E10CE6122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6FD21FCD-1DA9-45C2-9AB5-548EE0E6E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C8BDD8CA-1442-470F-A5D3-FC8A87A10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3B8DF094-690E-4C13-8284-7A7C97441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E0B926C-A114-444D-BA51-FECE28B03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00BDE6CC-5F54-4752-ACC4-E3BCF2BEE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E28F857-CCD8-4222-84C0-A0B415E7B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CD2687E0-0214-44E6-8BB1-34F6B7BA8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7F1236AA-FC17-487E-83B1-D71BCB2A87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623384AA-72EF-4BCF-9137-194440583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1BD81D1B-2270-4FBE-B437-F0DBB8DDF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411E268-F8CA-4C78-82ED-DDCF28B0BE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D48F8732-5205-4843-A2EB-3E0EB18F9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DC5966DA-8E1A-43FF-A1A4-C6879B456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E3BEFD3E-662F-4B38-859E-093A14241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06C52F63-F17B-4356-A3AE-9707D93D2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85706A28-0822-4064-AD3E-2A1F4E1C9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348A813F-1672-44DB-A207-F3494E7C2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6FC8AEBA-4BD5-4BB0-B004-A8B06B6A41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71ED8D8F-0325-426C-9257-1A5048211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0FF054DF-85C2-466A-9D64-EB6D95AA8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2D01FA60-E77D-41EE-8228-CFB979E3D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C8D6F02-E0C8-4EF5-9D41-E75C16C16E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BD111AAF-4EE4-4A89-84D2-4201F035D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8F4C133-3F54-4715-A7D6-4261B9A99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0BAA2E6B-E393-45EA-8AE6-A775AA69C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7DB4F953-9FE8-4B8D-A62B-CB20A7037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9D918AF2-85FB-436F-99DB-622B07664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1F078C58-0893-4D64-B685-BCB70CAC6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AEDA3784-7618-477C-A8B0-36FA393D6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0AC49727-CA00-439E-82D4-B446B7896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6B67B441-65C8-4A53-968B-C56CB4086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94CEDDB5-CC85-4A9E-A73C-85D7B714F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BF7883-770D-4CA2-BE01-C5F4B102B9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7DF07BC6-9560-430C-86FA-AFA6F7DF0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9B085920-7744-44C8-AF91-D2F16C997D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22308C0A-08FC-4AAA-87B2-1E57033E4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AB727BDA-993C-4BB5-8CED-8D50C55F7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1BB192D1-56DC-4342-911C-7D80A9084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337ADC5A-E225-4E91-B940-2DD15330E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0D170CF5-349D-4588-8AD3-373D47A4E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297A6982-5B80-4376-A9D2-C11E9B0843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0B14F779-546D-4011-8459-2E8E34C505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35AE6943-22C6-405D-A071-F8EC29DAB0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2464DBFD-1DA1-456F-8427-CF66CD4C8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9CA1114-00C4-448B-BF9A-9D70C709B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2101A885-A4A8-4AFE-9905-E510D58C8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61E165D-4826-43AD-AD75-1C965A71A0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C1F2231A-5945-44AF-95E4-6D14529C8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1998F14A-698C-4220-92B8-2EC10C356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96E0BBF-D595-4DAE-91C6-4EB179C693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E31F1BC0-CB0A-4386-BE5E-7972AFB050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B1575BDE-4CFA-4FAD-9F64-692A6DBFF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9D32D2E3-5D5B-4751-A477-A26860AC17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92009233-25F1-4029-B170-318CBBA00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CCBFA5E5-8384-4D58-BD73-BA36E23E8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3ACBBAC3-185E-4C28-81AB-C9BE2A88D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225AF996-F3FB-4AF2-B954-BDF79069E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E10B0127-17D3-4B62-8708-9558A79455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A36A9D1B-B750-446F-99FF-E3280E32A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C078DB92-DE53-4BEC-BBD4-B5966EAA16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7334AD7D-F850-4E92-89F9-49EE6E3AA7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14D983A3-96A9-4BB8-90D5-93B0E625F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43A1FFE3-BB5F-4455-B23F-DA56AE791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C34E69E0-4115-4CAA-86FB-1D5A8830D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E5707C7C-BEB2-4920-9D44-8AF218FFB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D95D2E5E-6D1E-43FC-A231-E28A08296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DB511D52-FE0D-4F8D-AC2F-6806904C6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E4D31CC7-D38B-4566-A6F9-5CB84EEAAD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8116577-FA2A-434D-83D4-213A1497D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02288414-AA9B-4065-A506-AE5ED2ABC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92EAF5E5-70A0-4FE6-B906-6BCF9C49F7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3DA12971-2CD2-4DE8-8B05-8B11B5614B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B9486073-CABC-45A3-B442-5959E5CE6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3EEB7953-85A2-4391-931C-CE88AC053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1BF2EBC9-4A08-4A35-8C75-15E51BA0AB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686BEF1-7F1A-40F6-BC3F-24221ACEC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5D2D2281-DA3F-41A6-B56E-2EE507826A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EBA419-056B-478C-A25C-B349F4DDD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3DE38383-61B3-4E4E-B781-1C7DA04D65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F62AD048-154B-4830-A46F-263BA35AA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636A730F-15EE-440C-84B5-0541AE9546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31AF286F-6D0E-447F-B4D1-24729E0D6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36F64061-98E4-477D-BABF-CC6BA8D676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1C601616-D38B-4ED2-BD55-F5AEA36AB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0593B16-48EE-41A8-B4AF-E03A74CBB8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26B2406B-8A3A-4381-8D69-1178F16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DF1F792D-BA16-4D8F-99C3-E5E6959A51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AA77D5AF-6FFE-4577-BC40-BA19023071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08F16A01-2EE8-4E4F-83CD-2000577D1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18ACB7FF-8D64-44A2-8571-7DB441D97E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E15E0D81-20B6-4D4C-9B7C-4D5A01B6AA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8F687395-0ADA-4504-B6D0-D55493AB66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94D99C3F-4701-403D-A69E-EE345B0E41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0C6D9CF1-A535-4742-B2CF-B61ADC55E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E9EB265F-CF4E-4485-88F1-AE3CE1BE3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9B354D37-6517-4AF4-8195-9A7B43D20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2A3087FA-3C5B-4898-9FE2-633DAA0B74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C8D7AB32-147E-4110-ABBE-7F1FB6894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542ED17E-A6FC-4BC6-B7FE-EF9BC5B151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610CFBC-B173-4CBE-BBD7-7E859FCAB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7578019C-8AAF-4A81-84C4-155EB43FA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46936191-0661-4BD8-9A61-D00FAC97D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F7BC1D8F-F88B-4A19-B640-8DCC73992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47D77817-943A-4D8A-82EE-C309FC9FF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BF86E220-D031-40B7-B3A2-0C723E3A91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3" name="Graphic 4">
              <a:extLst>
                <a:ext uri="{FF2B5EF4-FFF2-40B4-BE49-F238E27FC236}">
                  <a16:creationId xmlns:a16="http://schemas.microsoft.com/office/drawing/2014/main" id="{226E1D80-1BFB-4A13-8F3C-94D54398C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DCC1C21-CB11-4506-90E4-37DCD97AF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68177170-8FD3-4752-B1DB-0186ADF9B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8CAA5FB4-9073-4612-99F5-95E1C6D06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DE021324-18DD-4114-8992-9652707C1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6ECBC33B-D8EB-4804-9EA3-57C07B57C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D03927C7-0E45-4B61-844A-4A626FDF6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AC6AF6E8-E748-47F7-B35C-567D5FBA6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1EC671E5-B299-470C-9C7A-A50106E51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7410EBDF-623D-41EF-82A4-9FB938A7B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B6F866F8-B429-471B-9C2B-051BDCBAF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883B4FBD-06C8-4D5D-B0D9-755E4CD1A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E3FD149-0B2F-4DA0-9721-59B9FEE8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4D26DB48-036E-4616-BA8B-C606A7B58B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8D6F6275-06AB-4316-B8C4-927E53487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8E8CABF3-9C76-46A0-8DE9-F055C94A9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01A12ED9-6299-4ABD-9827-DD52FE22B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C0ADA37A-E396-4F92-AB19-D6994E0DD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6A96001A-BD0F-4CF9-A22B-545ED4F86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BD9ACB13-4C6C-4347-9F65-1309B33A1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1F17BE4A-72F8-4529-8558-E62103AEA7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06708C3-D03F-4605-8C6F-AE8EDA083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520ADFA-68AE-4CE4-913A-F070A2817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C6C63AD-C87A-403E-ADB5-4EDD03443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370EAC6-89F0-4826-90D1-E55C33447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FB61DD4-AB7B-417A-AE96-B1D9CBAC10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4AD18D2-11BA-4192-9845-206C033F3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5892E2D-483A-4C0A-87C7-6FFA2EB5E2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4037ACD-005D-4907-942F-D565AF6C8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A8FD84E-39BE-456B-84C5-E03698AAC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2FC47C2-6EF5-4D17-8703-527F28609C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D29BC8A-00E1-481E-8BA4-1AA7F4AA1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AF6ABE5-726A-495B-A832-3851CB9115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8E250A7-0600-440B-BEBC-61B2D4D7B1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C36BEB1-881D-4496-AD7F-1CC4B46FA5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71DFE25-AF37-409C-B032-5F47D7150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9AF97A7-FC44-49BF-ABD1-59DB48B89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939D792-9C64-48CF-8607-C7873A563A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F69E48F-45D8-4A8A-A101-5DF775A539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E47C3F3-8AC5-414F-8E20-25DA306C5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09CB222-24C1-414A-B56E-EA3617D05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FC26844-A93E-4C55-8619-F58615B4A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EA8BA8A-4848-4084-A841-501CECF28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4BC148C-3116-4C75-89DF-2BF348429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1F3F7CB-7B69-49A3-A09E-D20648831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8072F8C-2347-472F-9D9A-F5511BA40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22C76E0-8D4F-4788-9856-B1AB15B209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63A9EC23-E263-4098-AC45-E628E1A297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72211D0-3733-443C-999F-6CE736381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CEC069AD-6364-4585-A8F1-931648A1B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9361719-49F1-40E3-9ABA-2FE9D7836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37F2D47-03EF-4AE6-ABB9-36506DF5A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554F257-3BD2-493C-A5F1-FCC2C64C3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D297D55-4523-4CE1-9A0F-3EA6B27F7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5D1D96-783B-407F-BF8C-B0773589E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95D03B3C-A55A-4738-A6FF-8F2DA5B99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41CE56E-C4C8-427A-9E82-C1EEF78E84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2359086-D108-47DE-B6EA-0BEE1835D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FA49818-F2EA-427C-B93C-15E320DA1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435C1E1-0D80-4B30-8CAC-C6EDE1DE7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0FCB137-01B0-4770-AFC3-003DF7897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7D03298B-8D34-487C-9DF0-DB9AC8307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4698B28F-FFEF-44BA-B657-E59F80990F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900A4B40-BCFB-46E4-AE4F-FCC5C6509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914CE6AE-7FAB-4A5D-8EA2-861CAF598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F0F3D4A-D39F-48EE-934D-C73834DC5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9B630BB-5848-4C72-9F5A-FC8EBE7A6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F662A334-5814-480B-861F-17661B60F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C0FC730-550F-42A2-AE79-EEA30B11C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03054F4A-43DC-46A1-89D0-87DA8F315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F66EF36-2C9F-49B2-B972-1BA82C8F3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7955EF8-6501-4579-B85F-DE5C0815F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0BA4174-EBEB-40DA-8B1D-6A7851E38C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0512C7C-98D6-45AD-8CA4-1BEB01262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16CB557-0CE9-4015-A920-C6766A066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5EA7B3B4-3BF2-4B69-B300-5D86CCB0A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887DF00-5D34-4A8B-9A84-C40D336238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ADE921C-83B0-4521-916F-E7EC5CFDAD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5CEDA6FA-EB55-47AE-A005-BF546085C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DAC0C40-EF50-4632-B781-ACDAE95AF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82AAB43-E3D9-4272-8809-5F70B3020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28C7D300-E0BD-4C12-92B1-0801266F0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CCA3ED35-2344-4402-B61B-3932E6945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49146BF-06FF-41BB-BDD3-B80BABB3AA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93A6A5F-F75B-4BBC-AADC-A84DA758EE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77B21059-EA9B-4329-968B-81F7966D27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FF9C99F-41B4-4789-934B-8BF03EA94E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C180277F-7E18-4896-AE91-960B379D2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C95FE437-DA37-44C9-B975-96C6DD9DE0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2A5369E-5DB7-4854-BBEC-D043F3A5F2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B6B0D6D9-913A-4804-83B5-5A9858F57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9B4FACF-EF13-4EFA-86D3-D5B2B6703A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BD767A9-D2A3-4942-B654-34DDDFD60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C97F02F-13B9-4D7E-B916-BC8713CC0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9C0654B-0803-40FA-BF28-D8EA65F58C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44F31B6-3657-4241-A94E-EEDBFF0C9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557624B-3CCB-43DA-998B-B1EC599C7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5B0CCD4-215D-456D-808C-F96ABB74D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FE4E038E-23E6-43BE-9A3B-523A28DF7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686F1FD-4135-414B-8575-ED97CC8DB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6FBC8D5-B3FE-4E26-8B4F-5D5668A8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33A60C97-778A-4251-A66B-49769F0C2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CC04E3B-2AC3-4A7B-A425-DDABEA8AF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CEF7D0E1-459C-4A15-9F05-545F6430B6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D5797445-BFB3-4EB2-8B44-4BF2C9E915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E27FB1FC-477D-45B3-82B0-0F4936469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94CF442-4FF2-41B3-8870-097DBAF46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A24927C8-A42E-4B8D-84A4-50A58968B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5379CB96-0D3A-4582-8650-A909955BA3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531F84F2-CE93-4841-9AA6-BC9E355796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D1BED9D2-07EF-452E-AFA1-9A1E80AE2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2C75A1A5-0A11-42EA-AF4E-FF52721258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275A1C7-FA96-4BBB-A7EF-A7ED02814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8CA8B3B4-73BE-41D5-900B-42FBF6AA7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B0264B0D-E150-4641-BBB1-58080670EE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BCC2D199-EF36-4077-A50C-D9FC99331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C6DCCA13-7F75-46F9-97B3-A9DA4C217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56C76EEB-75A4-418F-9FE0-CC513BC3C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1E952CEF-EC1B-4714-8900-D2DFAEF30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2B899198-ADCC-4613-957B-7A40B17B15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581AF7F-95DB-4163-B608-C04A61FB9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5616F834-835A-42B4-B51B-5AD285E283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F598AFA-5F8F-4191-8881-1DE91BB2B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6623A080-F2C6-4664-B99C-99A9C287B4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30E7091-D82F-490A-8F32-DE8745212E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2B340B39-E421-434F-AF1A-DAD7E7802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6C2ED568-9809-4A18-A06A-87018A987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A6C26F4B-6369-4557-B6D4-A1B448B127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42CEA830-FB77-4EA5-9BAB-64B6F500F3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E5A9B88C-3ADF-40D8-9E9B-42439F8520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CC9DEE2F-0410-4B1A-BED8-D1371CE8B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8A66E75A-959E-436D-B1F1-DBD1E460E1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35526DB-3749-43FA-84BA-E73EE1D1D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503C90B-19EF-4925-A08A-AE40956A2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98692DC-F401-45BC-ABC7-421F3391C3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8629B1A4-7BFC-4F45-9FAD-BB035C4E47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A2F92592-AB8B-4732-BEE7-3E2B830EA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9C3644DC-02D1-43FF-8ED1-0ECBBA4B3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4DC12AE3-E70C-4CD8-9A74-7567F99C46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0E0DDE12-8B48-4D21-8863-06298ED8B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C611F1DE-AF40-48FC-8A1E-0A175D439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4C2CAED-22FC-4450-8BBC-7811F7DF9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89E6B45-A41C-4735-A7F5-E4EFD5DCF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4BFE35C-5487-42E8-AC30-01FC1E4F51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575E1A5-C3CB-4081-A394-36172B7DB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C9C6DF24-803A-44A1-B29A-B90297D39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22A7B096-566C-4312-AF19-D9A3B6BC0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B429767-12DD-4020-BC3E-9944CF36F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FF510776-417B-4B74-9082-ED3915450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FEF51D3D-E951-49CE-BCE4-D444BEF6B2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27BA73E-E784-4961-884D-F507DDE38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2849019E-0178-4A1C-A5D8-DC3DFC572B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0B49676D-9D41-4B2D-8FF9-69AC31CFD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6BDFE3E8-9647-4400-B019-8EDD4E688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DD57B95-ED61-4561-9ADF-38126BADCE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3744F230-BFBA-41B0-9FE2-481D1EAFF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C32022D3-12E0-4BC1-8085-D6CBF3CDD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D1AED37F-874A-4B21-A522-FEBCB38F4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B466E2-3497-4A3B-8777-FAA0AAEE2B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A924D178-36E4-4E29-86E8-7716F3B4A7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0DF84E5-BB3D-4120-8FD3-98ECDA31B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5B29635-10AC-481E-A2DE-80E9DE612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AB430CA-3259-463F-85F9-B6E180323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EF18909-FC9F-4845-B1DC-027E82B21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FCE2389-D574-49C1-89EB-D8C730888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D44B35A5-5216-45FC-8F0F-D80E383B4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9470F10A-F708-41AA-A910-5C288B3556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CD73E13B-910B-40D2-B53F-6614C098B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8267FC95-0200-40B3-B043-D33BEA60D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9F14022C-37CD-4CDD-ACD1-86161EF001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7867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Roadmap Summary</a:t>
            </a:r>
          </a:p>
        </p:txBody>
      </p:sp>
      <p:grpSp>
        <p:nvGrpSpPr>
          <p:cNvPr id="20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C822AF66-3541-5737-C1DA-628D8C336D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1939733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IN" sz="4100">
                <a:solidFill>
                  <a:schemeClr val="bg1"/>
                </a:solidFill>
              </a:rPr>
              <a:t>Basecamp Plan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D72651-2E49-4260-2217-67EE87DC00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8160404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Basecamp Dashboard Screenshot</a:t>
            </a:r>
          </a:p>
        </p:txBody>
      </p:sp>
      <p:pic>
        <p:nvPicPr>
          <p:cNvPr id="3" name="Picture 2" descr="Screenshot 2025-11-23 2219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03" y="1966293"/>
            <a:ext cx="8321792" cy="44521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252</Words>
  <Application>Microsoft Office PowerPoint</Application>
  <PresentationFormat>On-screen Show (4:3)</PresentationFormat>
  <Paragraphs>62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Event Management System - Final Project</vt:lpstr>
      <vt:lpstr>Project Overview</vt:lpstr>
      <vt:lpstr>Objectives</vt:lpstr>
      <vt:lpstr>Updated Project Charter</vt:lpstr>
      <vt:lpstr>Project scope</vt:lpstr>
      <vt:lpstr>PowerPoint Presentation</vt:lpstr>
      <vt:lpstr>Roadmap Summary</vt:lpstr>
      <vt:lpstr>Basecamp Plan</vt:lpstr>
      <vt:lpstr>Basecamp Dashboard Screenshot</vt:lpstr>
      <vt:lpstr>Basecamp Schedule Screenshot</vt:lpstr>
      <vt:lpstr>GitHub Repository Overview</vt:lpstr>
      <vt:lpstr>GitHub README &amp; Repo Screenshot</vt:lpstr>
      <vt:lpstr>Challenges &amp; Risks</vt:lpstr>
      <vt:lpstr>Project Results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Sandeepreddy Manthena</cp:lastModifiedBy>
  <cp:revision>6</cp:revision>
  <dcterms:created xsi:type="dcterms:W3CDTF">2013-01-27T09:14:16Z</dcterms:created>
  <dcterms:modified xsi:type="dcterms:W3CDTF">2025-11-24T17:58:02Z</dcterms:modified>
  <cp:category/>
</cp:coreProperties>
</file>